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2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0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0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57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1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3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7679-19EF-402E-93CB-F631C9985228}" type="datetimeFigureOut">
              <a:rPr lang="fr-FR" smtClean="0"/>
              <a:t>01/01/2022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D9F2-364B-4E82-B880-09737DA24B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7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297"/>
            <a:ext cx="9906000" cy="556940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176334" y="3967163"/>
            <a:ext cx="3981454" cy="2238510"/>
          </a:xfrm>
          <a:custGeom>
            <a:avLst/>
            <a:gdLst>
              <a:gd name="connsiteX0" fmla="*/ 304804 w 3981454"/>
              <a:gd name="connsiteY0" fmla="*/ 257175 h 2238510"/>
              <a:gd name="connsiteX1" fmla="*/ 295279 w 3981454"/>
              <a:gd name="connsiteY1" fmla="*/ 300037 h 2238510"/>
              <a:gd name="connsiteX2" fmla="*/ 285754 w 3981454"/>
              <a:gd name="connsiteY2" fmla="*/ 328612 h 2238510"/>
              <a:gd name="connsiteX3" fmla="*/ 257179 w 3981454"/>
              <a:gd name="connsiteY3" fmla="*/ 352425 h 2238510"/>
              <a:gd name="connsiteX4" fmla="*/ 214316 w 3981454"/>
              <a:gd name="connsiteY4" fmla="*/ 381000 h 2238510"/>
              <a:gd name="connsiteX5" fmla="*/ 185741 w 3981454"/>
              <a:gd name="connsiteY5" fmla="*/ 400050 h 2238510"/>
              <a:gd name="connsiteX6" fmla="*/ 171454 w 3981454"/>
              <a:gd name="connsiteY6" fmla="*/ 409575 h 2238510"/>
              <a:gd name="connsiteX7" fmla="*/ 152404 w 3981454"/>
              <a:gd name="connsiteY7" fmla="*/ 419100 h 2238510"/>
              <a:gd name="connsiteX8" fmla="*/ 142879 w 3981454"/>
              <a:gd name="connsiteY8" fmla="*/ 433387 h 2238510"/>
              <a:gd name="connsiteX9" fmla="*/ 128591 w 3981454"/>
              <a:gd name="connsiteY9" fmla="*/ 438150 h 2238510"/>
              <a:gd name="connsiteX10" fmla="*/ 100016 w 3981454"/>
              <a:gd name="connsiteY10" fmla="*/ 457200 h 2238510"/>
              <a:gd name="connsiteX11" fmla="*/ 85729 w 3981454"/>
              <a:gd name="connsiteY11" fmla="*/ 471487 h 2238510"/>
              <a:gd name="connsiteX12" fmla="*/ 76204 w 3981454"/>
              <a:gd name="connsiteY12" fmla="*/ 485775 h 2238510"/>
              <a:gd name="connsiteX13" fmla="*/ 47629 w 3981454"/>
              <a:gd name="connsiteY13" fmla="*/ 504825 h 2238510"/>
              <a:gd name="connsiteX14" fmla="*/ 19054 w 3981454"/>
              <a:gd name="connsiteY14" fmla="*/ 519112 h 2238510"/>
              <a:gd name="connsiteX15" fmla="*/ 4766 w 3981454"/>
              <a:gd name="connsiteY15" fmla="*/ 528637 h 2238510"/>
              <a:gd name="connsiteX16" fmla="*/ 4766 w 3981454"/>
              <a:gd name="connsiteY16" fmla="*/ 561975 h 2238510"/>
              <a:gd name="connsiteX17" fmla="*/ 14291 w 3981454"/>
              <a:gd name="connsiteY17" fmla="*/ 581025 h 2238510"/>
              <a:gd name="connsiteX18" fmla="*/ 28579 w 3981454"/>
              <a:gd name="connsiteY18" fmla="*/ 590550 h 2238510"/>
              <a:gd name="connsiteX19" fmla="*/ 38104 w 3981454"/>
              <a:gd name="connsiteY19" fmla="*/ 619125 h 2238510"/>
              <a:gd name="connsiteX20" fmla="*/ 42866 w 3981454"/>
              <a:gd name="connsiteY20" fmla="*/ 633412 h 2238510"/>
              <a:gd name="connsiteX21" fmla="*/ 52391 w 3981454"/>
              <a:gd name="connsiteY21" fmla="*/ 647700 h 2238510"/>
              <a:gd name="connsiteX22" fmla="*/ 57154 w 3981454"/>
              <a:gd name="connsiteY22" fmla="*/ 661987 h 2238510"/>
              <a:gd name="connsiteX23" fmla="*/ 71441 w 3981454"/>
              <a:gd name="connsiteY23" fmla="*/ 676275 h 2238510"/>
              <a:gd name="connsiteX24" fmla="*/ 95254 w 3981454"/>
              <a:gd name="connsiteY24" fmla="*/ 704850 h 2238510"/>
              <a:gd name="connsiteX25" fmla="*/ 128591 w 3981454"/>
              <a:gd name="connsiteY25" fmla="*/ 747712 h 2238510"/>
              <a:gd name="connsiteX26" fmla="*/ 152404 w 3981454"/>
              <a:gd name="connsiteY26" fmla="*/ 781050 h 2238510"/>
              <a:gd name="connsiteX27" fmla="*/ 166691 w 3981454"/>
              <a:gd name="connsiteY27" fmla="*/ 795337 h 2238510"/>
              <a:gd name="connsiteX28" fmla="*/ 195266 w 3981454"/>
              <a:gd name="connsiteY28" fmla="*/ 823912 h 2238510"/>
              <a:gd name="connsiteX29" fmla="*/ 204791 w 3981454"/>
              <a:gd name="connsiteY29" fmla="*/ 838200 h 2238510"/>
              <a:gd name="connsiteX30" fmla="*/ 214316 w 3981454"/>
              <a:gd name="connsiteY30" fmla="*/ 876300 h 2238510"/>
              <a:gd name="connsiteX31" fmla="*/ 223841 w 3981454"/>
              <a:gd name="connsiteY31" fmla="*/ 904875 h 2238510"/>
              <a:gd name="connsiteX32" fmla="*/ 238129 w 3981454"/>
              <a:gd name="connsiteY32" fmla="*/ 914400 h 2238510"/>
              <a:gd name="connsiteX33" fmla="*/ 247654 w 3981454"/>
              <a:gd name="connsiteY33" fmla="*/ 928687 h 2238510"/>
              <a:gd name="connsiteX34" fmla="*/ 266704 w 3981454"/>
              <a:gd name="connsiteY34" fmla="*/ 938212 h 2238510"/>
              <a:gd name="connsiteX35" fmla="*/ 319091 w 3981454"/>
              <a:gd name="connsiteY35" fmla="*/ 957262 h 2238510"/>
              <a:gd name="connsiteX36" fmla="*/ 338141 w 3981454"/>
              <a:gd name="connsiteY36" fmla="*/ 966787 h 2238510"/>
              <a:gd name="connsiteX37" fmla="*/ 376241 w 3981454"/>
              <a:gd name="connsiteY37" fmla="*/ 976312 h 2238510"/>
              <a:gd name="connsiteX38" fmla="*/ 414341 w 3981454"/>
              <a:gd name="connsiteY38" fmla="*/ 995362 h 2238510"/>
              <a:gd name="connsiteX39" fmla="*/ 442916 w 3981454"/>
              <a:gd name="connsiteY39" fmla="*/ 1004887 h 2238510"/>
              <a:gd name="connsiteX40" fmla="*/ 490541 w 3981454"/>
              <a:gd name="connsiteY40" fmla="*/ 1028700 h 2238510"/>
              <a:gd name="connsiteX41" fmla="*/ 504829 w 3981454"/>
              <a:gd name="connsiteY41" fmla="*/ 1038225 h 2238510"/>
              <a:gd name="connsiteX42" fmla="*/ 533404 w 3981454"/>
              <a:gd name="connsiteY42" fmla="*/ 1047750 h 2238510"/>
              <a:gd name="connsiteX43" fmla="*/ 561979 w 3981454"/>
              <a:gd name="connsiteY43" fmla="*/ 1062037 h 2238510"/>
              <a:gd name="connsiteX44" fmla="*/ 561979 w 3981454"/>
              <a:gd name="connsiteY44" fmla="*/ 1100137 h 2238510"/>
              <a:gd name="connsiteX45" fmla="*/ 547691 w 3981454"/>
              <a:gd name="connsiteY45" fmla="*/ 1104900 h 2238510"/>
              <a:gd name="connsiteX46" fmla="*/ 533404 w 3981454"/>
              <a:gd name="connsiteY46" fmla="*/ 1114425 h 2238510"/>
              <a:gd name="connsiteX47" fmla="*/ 500066 w 3981454"/>
              <a:gd name="connsiteY47" fmla="*/ 1152525 h 2238510"/>
              <a:gd name="connsiteX48" fmla="*/ 476254 w 3981454"/>
              <a:gd name="connsiteY48" fmla="*/ 1176337 h 2238510"/>
              <a:gd name="connsiteX49" fmla="*/ 461966 w 3981454"/>
              <a:gd name="connsiteY49" fmla="*/ 1190625 h 2238510"/>
              <a:gd name="connsiteX50" fmla="*/ 414341 w 3981454"/>
              <a:gd name="connsiteY50" fmla="*/ 1219200 h 2238510"/>
              <a:gd name="connsiteX51" fmla="*/ 385766 w 3981454"/>
              <a:gd name="connsiteY51" fmla="*/ 1233487 h 2238510"/>
              <a:gd name="connsiteX52" fmla="*/ 352429 w 3981454"/>
              <a:gd name="connsiteY52" fmla="*/ 1247775 h 2238510"/>
              <a:gd name="connsiteX53" fmla="*/ 338141 w 3981454"/>
              <a:gd name="connsiteY53" fmla="*/ 1257300 h 2238510"/>
              <a:gd name="connsiteX54" fmla="*/ 323854 w 3981454"/>
              <a:gd name="connsiteY54" fmla="*/ 1262062 h 2238510"/>
              <a:gd name="connsiteX55" fmla="*/ 314329 w 3981454"/>
              <a:gd name="connsiteY55" fmla="*/ 1276350 h 2238510"/>
              <a:gd name="connsiteX56" fmla="*/ 271466 w 3981454"/>
              <a:gd name="connsiteY56" fmla="*/ 1304925 h 2238510"/>
              <a:gd name="connsiteX57" fmla="*/ 257179 w 3981454"/>
              <a:gd name="connsiteY57" fmla="*/ 1314450 h 2238510"/>
              <a:gd name="connsiteX58" fmla="*/ 214316 w 3981454"/>
              <a:gd name="connsiteY58" fmla="*/ 1347787 h 2238510"/>
              <a:gd name="connsiteX59" fmla="*/ 200029 w 3981454"/>
              <a:gd name="connsiteY59" fmla="*/ 1352550 h 2238510"/>
              <a:gd name="connsiteX60" fmla="*/ 185741 w 3981454"/>
              <a:gd name="connsiteY60" fmla="*/ 1366837 h 2238510"/>
              <a:gd name="connsiteX61" fmla="*/ 171454 w 3981454"/>
              <a:gd name="connsiteY61" fmla="*/ 1371600 h 2238510"/>
              <a:gd name="connsiteX62" fmla="*/ 142879 w 3981454"/>
              <a:gd name="connsiteY62" fmla="*/ 1390650 h 2238510"/>
              <a:gd name="connsiteX63" fmla="*/ 128591 w 3981454"/>
              <a:gd name="connsiteY63" fmla="*/ 1400175 h 2238510"/>
              <a:gd name="connsiteX64" fmla="*/ 104779 w 3981454"/>
              <a:gd name="connsiteY64" fmla="*/ 1419225 h 2238510"/>
              <a:gd name="connsiteX65" fmla="*/ 80966 w 3981454"/>
              <a:gd name="connsiteY65" fmla="*/ 1438275 h 2238510"/>
              <a:gd name="connsiteX66" fmla="*/ 47629 w 3981454"/>
              <a:gd name="connsiteY66" fmla="*/ 1476375 h 2238510"/>
              <a:gd name="connsiteX67" fmla="*/ 33341 w 3981454"/>
              <a:gd name="connsiteY67" fmla="*/ 1504950 h 2238510"/>
              <a:gd name="connsiteX68" fmla="*/ 28579 w 3981454"/>
              <a:gd name="connsiteY68" fmla="*/ 1519237 h 2238510"/>
              <a:gd name="connsiteX69" fmla="*/ 19054 w 3981454"/>
              <a:gd name="connsiteY69" fmla="*/ 1638300 h 2238510"/>
              <a:gd name="connsiteX70" fmla="*/ 9529 w 3981454"/>
              <a:gd name="connsiteY70" fmla="*/ 1666875 h 2238510"/>
              <a:gd name="connsiteX71" fmla="*/ 14291 w 3981454"/>
              <a:gd name="connsiteY71" fmla="*/ 1852612 h 2238510"/>
              <a:gd name="connsiteX72" fmla="*/ 28579 w 3981454"/>
              <a:gd name="connsiteY72" fmla="*/ 1862137 h 2238510"/>
              <a:gd name="connsiteX73" fmla="*/ 38104 w 3981454"/>
              <a:gd name="connsiteY73" fmla="*/ 1876425 h 2238510"/>
              <a:gd name="connsiteX74" fmla="*/ 52391 w 3981454"/>
              <a:gd name="connsiteY74" fmla="*/ 1890712 h 2238510"/>
              <a:gd name="connsiteX75" fmla="*/ 57154 w 3981454"/>
              <a:gd name="connsiteY75" fmla="*/ 1905000 h 2238510"/>
              <a:gd name="connsiteX76" fmla="*/ 66679 w 3981454"/>
              <a:gd name="connsiteY76" fmla="*/ 1971675 h 2238510"/>
              <a:gd name="connsiteX77" fmla="*/ 76204 w 3981454"/>
              <a:gd name="connsiteY77" fmla="*/ 1985962 h 2238510"/>
              <a:gd name="connsiteX78" fmla="*/ 85729 w 3981454"/>
              <a:gd name="connsiteY78" fmla="*/ 2014537 h 2238510"/>
              <a:gd name="connsiteX79" fmla="*/ 100016 w 3981454"/>
              <a:gd name="connsiteY79" fmla="*/ 2047875 h 2238510"/>
              <a:gd name="connsiteX80" fmla="*/ 114304 w 3981454"/>
              <a:gd name="connsiteY80" fmla="*/ 2062162 h 2238510"/>
              <a:gd name="connsiteX81" fmla="*/ 119066 w 3981454"/>
              <a:gd name="connsiteY81" fmla="*/ 2076450 h 2238510"/>
              <a:gd name="connsiteX82" fmla="*/ 128591 w 3981454"/>
              <a:gd name="connsiteY82" fmla="*/ 2095500 h 2238510"/>
              <a:gd name="connsiteX83" fmla="*/ 133354 w 3981454"/>
              <a:gd name="connsiteY83" fmla="*/ 2114550 h 2238510"/>
              <a:gd name="connsiteX84" fmla="*/ 138116 w 3981454"/>
              <a:gd name="connsiteY84" fmla="*/ 2143125 h 2238510"/>
              <a:gd name="connsiteX85" fmla="*/ 166691 w 3981454"/>
              <a:gd name="connsiteY85" fmla="*/ 2166937 h 2238510"/>
              <a:gd name="connsiteX86" fmla="*/ 185741 w 3981454"/>
              <a:gd name="connsiteY86" fmla="*/ 2209800 h 2238510"/>
              <a:gd name="connsiteX87" fmla="*/ 200029 w 3981454"/>
              <a:gd name="connsiteY87" fmla="*/ 2219325 h 2238510"/>
              <a:gd name="connsiteX88" fmla="*/ 209554 w 3981454"/>
              <a:gd name="connsiteY88" fmla="*/ 2238375 h 2238510"/>
              <a:gd name="connsiteX89" fmla="*/ 252416 w 3981454"/>
              <a:gd name="connsiteY89" fmla="*/ 2228850 h 2238510"/>
              <a:gd name="connsiteX90" fmla="*/ 304804 w 3981454"/>
              <a:gd name="connsiteY90" fmla="*/ 2224087 h 2238510"/>
              <a:gd name="connsiteX91" fmla="*/ 376241 w 3981454"/>
              <a:gd name="connsiteY91" fmla="*/ 2209800 h 2238510"/>
              <a:gd name="connsiteX92" fmla="*/ 409579 w 3981454"/>
              <a:gd name="connsiteY92" fmla="*/ 2200275 h 2238510"/>
              <a:gd name="connsiteX93" fmla="*/ 423866 w 3981454"/>
              <a:gd name="connsiteY93" fmla="*/ 2185987 h 2238510"/>
              <a:gd name="connsiteX94" fmla="*/ 442916 w 3981454"/>
              <a:gd name="connsiteY94" fmla="*/ 2181225 h 2238510"/>
              <a:gd name="connsiteX95" fmla="*/ 490541 w 3981454"/>
              <a:gd name="connsiteY95" fmla="*/ 2176462 h 2238510"/>
              <a:gd name="connsiteX96" fmla="*/ 519116 w 3981454"/>
              <a:gd name="connsiteY96" fmla="*/ 2162175 h 2238510"/>
              <a:gd name="connsiteX97" fmla="*/ 538166 w 3981454"/>
              <a:gd name="connsiteY97" fmla="*/ 2152650 h 2238510"/>
              <a:gd name="connsiteX98" fmla="*/ 595316 w 3981454"/>
              <a:gd name="connsiteY98" fmla="*/ 2138362 h 2238510"/>
              <a:gd name="connsiteX99" fmla="*/ 609604 w 3981454"/>
              <a:gd name="connsiteY99" fmla="*/ 2128837 h 2238510"/>
              <a:gd name="connsiteX100" fmla="*/ 638179 w 3981454"/>
              <a:gd name="connsiteY100" fmla="*/ 2119312 h 2238510"/>
              <a:gd name="connsiteX101" fmla="*/ 666754 w 3981454"/>
              <a:gd name="connsiteY101" fmla="*/ 2100262 h 2238510"/>
              <a:gd name="connsiteX102" fmla="*/ 681041 w 3981454"/>
              <a:gd name="connsiteY102" fmla="*/ 2090737 h 2238510"/>
              <a:gd name="connsiteX103" fmla="*/ 695329 w 3981454"/>
              <a:gd name="connsiteY103" fmla="*/ 2085975 h 2238510"/>
              <a:gd name="connsiteX104" fmla="*/ 752479 w 3981454"/>
              <a:gd name="connsiteY104" fmla="*/ 2076450 h 2238510"/>
              <a:gd name="connsiteX105" fmla="*/ 800104 w 3981454"/>
              <a:gd name="connsiteY105" fmla="*/ 2066925 h 2238510"/>
              <a:gd name="connsiteX106" fmla="*/ 828679 w 3981454"/>
              <a:gd name="connsiteY106" fmla="*/ 2057400 h 2238510"/>
              <a:gd name="connsiteX107" fmla="*/ 871541 w 3981454"/>
              <a:gd name="connsiteY107" fmla="*/ 2047875 h 2238510"/>
              <a:gd name="connsiteX108" fmla="*/ 895354 w 3981454"/>
              <a:gd name="connsiteY108" fmla="*/ 2043112 h 2238510"/>
              <a:gd name="connsiteX109" fmla="*/ 923929 w 3981454"/>
              <a:gd name="connsiteY109" fmla="*/ 2033587 h 2238510"/>
              <a:gd name="connsiteX110" fmla="*/ 962029 w 3981454"/>
              <a:gd name="connsiteY110" fmla="*/ 2024062 h 2238510"/>
              <a:gd name="connsiteX111" fmla="*/ 990604 w 3981454"/>
              <a:gd name="connsiteY111" fmla="*/ 2009775 h 2238510"/>
              <a:gd name="connsiteX112" fmla="*/ 1009654 w 3981454"/>
              <a:gd name="connsiteY112" fmla="*/ 2005012 h 2238510"/>
              <a:gd name="connsiteX113" fmla="*/ 1023941 w 3981454"/>
              <a:gd name="connsiteY113" fmla="*/ 2000250 h 2238510"/>
              <a:gd name="connsiteX114" fmla="*/ 1047754 w 3981454"/>
              <a:gd name="connsiteY114" fmla="*/ 1995487 h 2238510"/>
              <a:gd name="connsiteX115" fmla="*/ 1062041 w 3981454"/>
              <a:gd name="connsiteY115" fmla="*/ 1990725 h 2238510"/>
              <a:gd name="connsiteX116" fmla="*/ 1081091 w 3981454"/>
              <a:gd name="connsiteY116" fmla="*/ 1985962 h 2238510"/>
              <a:gd name="connsiteX117" fmla="*/ 1100141 w 3981454"/>
              <a:gd name="connsiteY117" fmla="*/ 1976437 h 2238510"/>
              <a:gd name="connsiteX118" fmla="*/ 1128716 w 3981454"/>
              <a:gd name="connsiteY118" fmla="*/ 1966912 h 2238510"/>
              <a:gd name="connsiteX119" fmla="*/ 1157291 w 3981454"/>
              <a:gd name="connsiteY119" fmla="*/ 1952625 h 2238510"/>
              <a:gd name="connsiteX120" fmla="*/ 1185866 w 3981454"/>
              <a:gd name="connsiteY120" fmla="*/ 1938337 h 2238510"/>
              <a:gd name="connsiteX121" fmla="*/ 1219204 w 3981454"/>
              <a:gd name="connsiteY121" fmla="*/ 1924050 h 2238510"/>
              <a:gd name="connsiteX122" fmla="*/ 1333504 w 3981454"/>
              <a:gd name="connsiteY122" fmla="*/ 1914525 h 2238510"/>
              <a:gd name="connsiteX123" fmla="*/ 1352554 w 3981454"/>
              <a:gd name="connsiteY123" fmla="*/ 1900237 h 2238510"/>
              <a:gd name="connsiteX124" fmla="*/ 1366841 w 3981454"/>
              <a:gd name="connsiteY124" fmla="*/ 1890712 h 2238510"/>
              <a:gd name="connsiteX125" fmla="*/ 1381129 w 3981454"/>
              <a:gd name="connsiteY125" fmla="*/ 1905000 h 2238510"/>
              <a:gd name="connsiteX126" fmla="*/ 1395416 w 3981454"/>
              <a:gd name="connsiteY126" fmla="*/ 1933575 h 2238510"/>
              <a:gd name="connsiteX127" fmla="*/ 1414466 w 3981454"/>
              <a:gd name="connsiteY127" fmla="*/ 1943100 h 2238510"/>
              <a:gd name="connsiteX128" fmla="*/ 1428754 w 3981454"/>
              <a:gd name="connsiteY128" fmla="*/ 1952625 h 2238510"/>
              <a:gd name="connsiteX129" fmla="*/ 1462091 w 3981454"/>
              <a:gd name="connsiteY129" fmla="*/ 1976437 h 2238510"/>
              <a:gd name="connsiteX130" fmla="*/ 1490666 w 3981454"/>
              <a:gd name="connsiteY130" fmla="*/ 1995487 h 2238510"/>
              <a:gd name="connsiteX131" fmla="*/ 1519241 w 3981454"/>
              <a:gd name="connsiteY131" fmla="*/ 2014537 h 2238510"/>
              <a:gd name="connsiteX132" fmla="*/ 1547816 w 3981454"/>
              <a:gd name="connsiteY132" fmla="*/ 2033587 h 2238510"/>
              <a:gd name="connsiteX133" fmla="*/ 1576391 w 3981454"/>
              <a:gd name="connsiteY133" fmla="*/ 2057400 h 2238510"/>
              <a:gd name="connsiteX134" fmla="*/ 1590679 w 3981454"/>
              <a:gd name="connsiteY134" fmla="*/ 2062162 h 2238510"/>
              <a:gd name="connsiteX135" fmla="*/ 1609729 w 3981454"/>
              <a:gd name="connsiteY135" fmla="*/ 2071687 h 2238510"/>
              <a:gd name="connsiteX136" fmla="*/ 1647829 w 3981454"/>
              <a:gd name="connsiteY136" fmla="*/ 2081212 h 2238510"/>
              <a:gd name="connsiteX137" fmla="*/ 1690691 w 3981454"/>
              <a:gd name="connsiteY137" fmla="*/ 2090737 h 2238510"/>
              <a:gd name="connsiteX138" fmla="*/ 1738316 w 3981454"/>
              <a:gd name="connsiteY138" fmla="*/ 2109787 h 2238510"/>
              <a:gd name="connsiteX139" fmla="*/ 1781179 w 3981454"/>
              <a:gd name="connsiteY139" fmla="*/ 2119312 h 2238510"/>
              <a:gd name="connsiteX140" fmla="*/ 1819279 w 3981454"/>
              <a:gd name="connsiteY140" fmla="*/ 2133600 h 2238510"/>
              <a:gd name="connsiteX141" fmla="*/ 1862141 w 3981454"/>
              <a:gd name="connsiteY141" fmla="*/ 2143125 h 2238510"/>
              <a:gd name="connsiteX142" fmla="*/ 1957391 w 3981454"/>
              <a:gd name="connsiteY142" fmla="*/ 2147887 h 2238510"/>
              <a:gd name="connsiteX143" fmla="*/ 1976441 w 3981454"/>
              <a:gd name="connsiteY143" fmla="*/ 2152650 h 2238510"/>
              <a:gd name="connsiteX144" fmla="*/ 1985966 w 3981454"/>
              <a:gd name="connsiteY144" fmla="*/ 2138362 h 2238510"/>
              <a:gd name="connsiteX145" fmla="*/ 1990729 w 3981454"/>
              <a:gd name="connsiteY145" fmla="*/ 2124075 h 2238510"/>
              <a:gd name="connsiteX146" fmla="*/ 2000254 w 3981454"/>
              <a:gd name="connsiteY146" fmla="*/ 2100262 h 2238510"/>
              <a:gd name="connsiteX147" fmla="*/ 2009779 w 3981454"/>
              <a:gd name="connsiteY147" fmla="*/ 2081212 h 2238510"/>
              <a:gd name="connsiteX148" fmla="*/ 2024066 w 3981454"/>
              <a:gd name="connsiteY148" fmla="*/ 2047875 h 2238510"/>
              <a:gd name="connsiteX149" fmla="*/ 2038354 w 3981454"/>
              <a:gd name="connsiteY149" fmla="*/ 2033587 h 2238510"/>
              <a:gd name="connsiteX150" fmla="*/ 2047879 w 3981454"/>
              <a:gd name="connsiteY150" fmla="*/ 2014537 h 2238510"/>
              <a:gd name="connsiteX151" fmla="*/ 2052641 w 3981454"/>
              <a:gd name="connsiteY151" fmla="*/ 2000250 h 2238510"/>
              <a:gd name="connsiteX152" fmla="*/ 2081216 w 3981454"/>
              <a:gd name="connsiteY152" fmla="*/ 1971675 h 2238510"/>
              <a:gd name="connsiteX153" fmla="*/ 2095504 w 3981454"/>
              <a:gd name="connsiteY153" fmla="*/ 1957387 h 2238510"/>
              <a:gd name="connsiteX154" fmla="*/ 2128841 w 3981454"/>
              <a:gd name="connsiteY154" fmla="*/ 1914525 h 2238510"/>
              <a:gd name="connsiteX155" fmla="*/ 2133604 w 3981454"/>
              <a:gd name="connsiteY155" fmla="*/ 1900237 h 2238510"/>
              <a:gd name="connsiteX156" fmla="*/ 2157416 w 3981454"/>
              <a:gd name="connsiteY156" fmla="*/ 1866900 h 2238510"/>
              <a:gd name="connsiteX157" fmla="*/ 2166941 w 3981454"/>
              <a:gd name="connsiteY157" fmla="*/ 1852612 h 2238510"/>
              <a:gd name="connsiteX158" fmla="*/ 2181229 w 3981454"/>
              <a:gd name="connsiteY158" fmla="*/ 1847850 h 2238510"/>
              <a:gd name="connsiteX159" fmla="*/ 2205041 w 3981454"/>
              <a:gd name="connsiteY159" fmla="*/ 1838325 h 2238510"/>
              <a:gd name="connsiteX160" fmla="*/ 2247904 w 3981454"/>
              <a:gd name="connsiteY160" fmla="*/ 1824037 h 2238510"/>
              <a:gd name="connsiteX161" fmla="*/ 2262191 w 3981454"/>
              <a:gd name="connsiteY161" fmla="*/ 1819275 h 2238510"/>
              <a:gd name="connsiteX162" fmla="*/ 2528891 w 3981454"/>
              <a:gd name="connsiteY162" fmla="*/ 1824037 h 2238510"/>
              <a:gd name="connsiteX163" fmla="*/ 2547941 w 3981454"/>
              <a:gd name="connsiteY163" fmla="*/ 1828800 h 2238510"/>
              <a:gd name="connsiteX164" fmla="*/ 2605091 w 3981454"/>
              <a:gd name="connsiteY164" fmla="*/ 1833562 h 2238510"/>
              <a:gd name="connsiteX165" fmla="*/ 2809879 w 3981454"/>
              <a:gd name="connsiteY165" fmla="*/ 1843087 h 2238510"/>
              <a:gd name="connsiteX166" fmla="*/ 2828929 w 3981454"/>
              <a:gd name="connsiteY166" fmla="*/ 1847850 h 2238510"/>
              <a:gd name="connsiteX167" fmla="*/ 2924179 w 3981454"/>
              <a:gd name="connsiteY167" fmla="*/ 1852612 h 2238510"/>
              <a:gd name="connsiteX168" fmla="*/ 2938466 w 3981454"/>
              <a:gd name="connsiteY168" fmla="*/ 1857375 h 2238510"/>
              <a:gd name="connsiteX169" fmla="*/ 3024191 w 3981454"/>
              <a:gd name="connsiteY169" fmla="*/ 1866900 h 2238510"/>
              <a:gd name="connsiteX170" fmla="*/ 3076579 w 3981454"/>
              <a:gd name="connsiteY170" fmla="*/ 1876425 h 2238510"/>
              <a:gd name="connsiteX171" fmla="*/ 3100391 w 3981454"/>
              <a:gd name="connsiteY171" fmla="*/ 1881187 h 2238510"/>
              <a:gd name="connsiteX172" fmla="*/ 3128966 w 3981454"/>
              <a:gd name="connsiteY172" fmla="*/ 1885950 h 2238510"/>
              <a:gd name="connsiteX173" fmla="*/ 3143254 w 3981454"/>
              <a:gd name="connsiteY173" fmla="*/ 1890712 h 2238510"/>
              <a:gd name="connsiteX174" fmla="*/ 3195641 w 3981454"/>
              <a:gd name="connsiteY174" fmla="*/ 1895475 h 2238510"/>
              <a:gd name="connsiteX175" fmla="*/ 3271841 w 3981454"/>
              <a:gd name="connsiteY175" fmla="*/ 1909762 h 2238510"/>
              <a:gd name="connsiteX176" fmla="*/ 3305179 w 3981454"/>
              <a:gd name="connsiteY176" fmla="*/ 1914525 h 2238510"/>
              <a:gd name="connsiteX177" fmla="*/ 3357566 w 3981454"/>
              <a:gd name="connsiteY177" fmla="*/ 1919287 h 2238510"/>
              <a:gd name="connsiteX178" fmla="*/ 3390904 w 3981454"/>
              <a:gd name="connsiteY178" fmla="*/ 1924050 h 2238510"/>
              <a:gd name="connsiteX179" fmla="*/ 3595691 w 3981454"/>
              <a:gd name="connsiteY179" fmla="*/ 1928812 h 2238510"/>
              <a:gd name="connsiteX180" fmla="*/ 3648079 w 3981454"/>
              <a:gd name="connsiteY180" fmla="*/ 1933575 h 2238510"/>
              <a:gd name="connsiteX181" fmla="*/ 3819529 w 3981454"/>
              <a:gd name="connsiteY181" fmla="*/ 1943100 h 2238510"/>
              <a:gd name="connsiteX182" fmla="*/ 3838579 w 3981454"/>
              <a:gd name="connsiteY182" fmla="*/ 1947862 h 2238510"/>
              <a:gd name="connsiteX183" fmla="*/ 3852866 w 3981454"/>
              <a:gd name="connsiteY183" fmla="*/ 1943100 h 2238510"/>
              <a:gd name="connsiteX184" fmla="*/ 3857629 w 3981454"/>
              <a:gd name="connsiteY184" fmla="*/ 1828800 h 2238510"/>
              <a:gd name="connsiteX185" fmla="*/ 3862391 w 3981454"/>
              <a:gd name="connsiteY185" fmla="*/ 1795462 h 2238510"/>
              <a:gd name="connsiteX186" fmla="*/ 3867154 w 3981454"/>
              <a:gd name="connsiteY186" fmla="*/ 1743075 h 2238510"/>
              <a:gd name="connsiteX187" fmla="*/ 3871916 w 3981454"/>
              <a:gd name="connsiteY187" fmla="*/ 1657350 h 2238510"/>
              <a:gd name="connsiteX188" fmla="*/ 3881441 w 3981454"/>
              <a:gd name="connsiteY188" fmla="*/ 1562100 h 2238510"/>
              <a:gd name="connsiteX189" fmla="*/ 3890966 w 3981454"/>
              <a:gd name="connsiteY189" fmla="*/ 1285875 h 2238510"/>
              <a:gd name="connsiteX190" fmla="*/ 3895729 w 3981454"/>
              <a:gd name="connsiteY190" fmla="*/ 1271587 h 2238510"/>
              <a:gd name="connsiteX191" fmla="*/ 3905254 w 3981454"/>
              <a:gd name="connsiteY191" fmla="*/ 1223962 h 2238510"/>
              <a:gd name="connsiteX192" fmla="*/ 3905254 w 3981454"/>
              <a:gd name="connsiteY192" fmla="*/ 1076325 h 2238510"/>
              <a:gd name="connsiteX193" fmla="*/ 3910016 w 3981454"/>
              <a:gd name="connsiteY193" fmla="*/ 842962 h 2238510"/>
              <a:gd name="connsiteX194" fmla="*/ 3914779 w 3981454"/>
              <a:gd name="connsiteY194" fmla="*/ 823912 h 2238510"/>
              <a:gd name="connsiteX195" fmla="*/ 3919541 w 3981454"/>
              <a:gd name="connsiteY195" fmla="*/ 800100 h 2238510"/>
              <a:gd name="connsiteX196" fmla="*/ 3924304 w 3981454"/>
              <a:gd name="connsiteY196" fmla="*/ 752475 h 2238510"/>
              <a:gd name="connsiteX197" fmla="*/ 3933829 w 3981454"/>
              <a:gd name="connsiteY197" fmla="*/ 714375 h 2238510"/>
              <a:gd name="connsiteX198" fmla="*/ 3943354 w 3981454"/>
              <a:gd name="connsiteY198" fmla="*/ 666750 h 2238510"/>
              <a:gd name="connsiteX199" fmla="*/ 3948116 w 3981454"/>
              <a:gd name="connsiteY199" fmla="*/ 652462 h 2238510"/>
              <a:gd name="connsiteX200" fmla="*/ 3952879 w 3981454"/>
              <a:gd name="connsiteY200" fmla="*/ 628650 h 2238510"/>
              <a:gd name="connsiteX201" fmla="*/ 3957641 w 3981454"/>
              <a:gd name="connsiteY201" fmla="*/ 609600 h 2238510"/>
              <a:gd name="connsiteX202" fmla="*/ 3962404 w 3981454"/>
              <a:gd name="connsiteY202" fmla="*/ 566737 h 2238510"/>
              <a:gd name="connsiteX203" fmla="*/ 3948116 w 3981454"/>
              <a:gd name="connsiteY203" fmla="*/ 328612 h 2238510"/>
              <a:gd name="connsiteX204" fmla="*/ 3943354 w 3981454"/>
              <a:gd name="connsiteY204" fmla="*/ 304800 h 2238510"/>
              <a:gd name="connsiteX205" fmla="*/ 3938591 w 3981454"/>
              <a:gd name="connsiteY205" fmla="*/ 219075 h 2238510"/>
              <a:gd name="connsiteX206" fmla="*/ 3933829 w 3981454"/>
              <a:gd name="connsiteY206" fmla="*/ 195262 h 2238510"/>
              <a:gd name="connsiteX207" fmla="*/ 3938591 w 3981454"/>
              <a:gd name="connsiteY207" fmla="*/ 123825 h 2238510"/>
              <a:gd name="connsiteX208" fmla="*/ 3943354 w 3981454"/>
              <a:gd name="connsiteY208" fmla="*/ 109537 h 2238510"/>
              <a:gd name="connsiteX209" fmla="*/ 3957641 w 3981454"/>
              <a:gd name="connsiteY209" fmla="*/ 90487 h 2238510"/>
              <a:gd name="connsiteX210" fmla="*/ 3971929 w 3981454"/>
              <a:gd name="connsiteY210" fmla="*/ 61912 h 2238510"/>
              <a:gd name="connsiteX211" fmla="*/ 3976691 w 3981454"/>
              <a:gd name="connsiteY211" fmla="*/ 47625 h 2238510"/>
              <a:gd name="connsiteX212" fmla="*/ 3981454 w 3981454"/>
              <a:gd name="connsiteY212" fmla="*/ 0 h 223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3981454" h="2238510">
                <a:moveTo>
                  <a:pt x="304804" y="257175"/>
                </a:moveTo>
                <a:cubicBezTo>
                  <a:pt x="302087" y="270759"/>
                  <a:pt x="299312" y="286595"/>
                  <a:pt x="295279" y="300037"/>
                </a:cubicBezTo>
                <a:cubicBezTo>
                  <a:pt x="292394" y="309654"/>
                  <a:pt x="294108" y="323043"/>
                  <a:pt x="285754" y="328612"/>
                </a:cubicBezTo>
                <a:cubicBezTo>
                  <a:pt x="234704" y="362644"/>
                  <a:pt x="312175" y="309649"/>
                  <a:pt x="257179" y="352425"/>
                </a:cubicBezTo>
                <a:cubicBezTo>
                  <a:pt x="257169" y="352433"/>
                  <a:pt x="221465" y="376234"/>
                  <a:pt x="214316" y="381000"/>
                </a:cubicBezTo>
                <a:lnTo>
                  <a:pt x="185741" y="400050"/>
                </a:lnTo>
                <a:cubicBezTo>
                  <a:pt x="180979" y="403225"/>
                  <a:pt x="176573" y="407015"/>
                  <a:pt x="171454" y="409575"/>
                </a:cubicBezTo>
                <a:lnTo>
                  <a:pt x="152404" y="419100"/>
                </a:lnTo>
                <a:cubicBezTo>
                  <a:pt x="149229" y="423862"/>
                  <a:pt x="147348" y="429811"/>
                  <a:pt x="142879" y="433387"/>
                </a:cubicBezTo>
                <a:cubicBezTo>
                  <a:pt x="138959" y="436523"/>
                  <a:pt x="132980" y="435712"/>
                  <a:pt x="128591" y="438150"/>
                </a:cubicBezTo>
                <a:cubicBezTo>
                  <a:pt x="118584" y="443709"/>
                  <a:pt x="108111" y="449105"/>
                  <a:pt x="100016" y="457200"/>
                </a:cubicBezTo>
                <a:cubicBezTo>
                  <a:pt x="95254" y="461962"/>
                  <a:pt x="90041" y="466313"/>
                  <a:pt x="85729" y="471487"/>
                </a:cubicBezTo>
                <a:cubicBezTo>
                  <a:pt x="82065" y="475884"/>
                  <a:pt x="80512" y="482006"/>
                  <a:pt x="76204" y="485775"/>
                </a:cubicBezTo>
                <a:cubicBezTo>
                  <a:pt x="67589" y="493313"/>
                  <a:pt x="57154" y="498475"/>
                  <a:pt x="47629" y="504825"/>
                </a:cubicBezTo>
                <a:cubicBezTo>
                  <a:pt x="29165" y="517134"/>
                  <a:pt x="38770" y="512540"/>
                  <a:pt x="19054" y="519112"/>
                </a:cubicBezTo>
                <a:cubicBezTo>
                  <a:pt x="14291" y="522287"/>
                  <a:pt x="8342" y="524167"/>
                  <a:pt x="4766" y="528637"/>
                </a:cubicBezTo>
                <a:cubicBezTo>
                  <a:pt x="-3557" y="539041"/>
                  <a:pt x="731" y="551215"/>
                  <a:pt x="4766" y="561975"/>
                </a:cubicBezTo>
                <a:cubicBezTo>
                  <a:pt x="7259" y="568623"/>
                  <a:pt x="9746" y="575571"/>
                  <a:pt x="14291" y="581025"/>
                </a:cubicBezTo>
                <a:cubicBezTo>
                  <a:pt x="17955" y="585422"/>
                  <a:pt x="23816" y="587375"/>
                  <a:pt x="28579" y="590550"/>
                </a:cubicBezTo>
                <a:lnTo>
                  <a:pt x="38104" y="619125"/>
                </a:lnTo>
                <a:cubicBezTo>
                  <a:pt x="39691" y="623887"/>
                  <a:pt x="40082" y="629235"/>
                  <a:pt x="42866" y="633412"/>
                </a:cubicBezTo>
                <a:cubicBezTo>
                  <a:pt x="46041" y="638175"/>
                  <a:pt x="49831" y="642580"/>
                  <a:pt x="52391" y="647700"/>
                </a:cubicBezTo>
                <a:cubicBezTo>
                  <a:pt x="54636" y="652190"/>
                  <a:pt x="54369" y="657810"/>
                  <a:pt x="57154" y="661987"/>
                </a:cubicBezTo>
                <a:cubicBezTo>
                  <a:pt x="60890" y="667591"/>
                  <a:pt x="67129" y="671101"/>
                  <a:pt x="71441" y="676275"/>
                </a:cubicBezTo>
                <a:cubicBezTo>
                  <a:pt x="104586" y="716050"/>
                  <a:pt x="53520" y="663116"/>
                  <a:pt x="95254" y="704850"/>
                </a:cubicBezTo>
                <a:cubicBezTo>
                  <a:pt x="108266" y="743889"/>
                  <a:pt x="85758" y="683461"/>
                  <a:pt x="128591" y="747712"/>
                </a:cubicBezTo>
                <a:cubicBezTo>
                  <a:pt x="136131" y="759023"/>
                  <a:pt x="143539" y="770708"/>
                  <a:pt x="152404" y="781050"/>
                </a:cubicBezTo>
                <a:cubicBezTo>
                  <a:pt x="156787" y="786164"/>
                  <a:pt x="162379" y="790163"/>
                  <a:pt x="166691" y="795337"/>
                </a:cubicBezTo>
                <a:cubicBezTo>
                  <a:pt x="189904" y="823193"/>
                  <a:pt x="158761" y="796534"/>
                  <a:pt x="195266" y="823912"/>
                </a:cubicBezTo>
                <a:cubicBezTo>
                  <a:pt x="198441" y="828675"/>
                  <a:pt x="202231" y="833080"/>
                  <a:pt x="204791" y="838200"/>
                </a:cubicBezTo>
                <a:cubicBezTo>
                  <a:pt x="210574" y="849765"/>
                  <a:pt x="211053" y="864336"/>
                  <a:pt x="214316" y="876300"/>
                </a:cubicBezTo>
                <a:cubicBezTo>
                  <a:pt x="216958" y="885986"/>
                  <a:pt x="215487" y="899306"/>
                  <a:pt x="223841" y="904875"/>
                </a:cubicBezTo>
                <a:lnTo>
                  <a:pt x="238129" y="914400"/>
                </a:lnTo>
                <a:cubicBezTo>
                  <a:pt x="241304" y="919162"/>
                  <a:pt x="243257" y="925023"/>
                  <a:pt x="247654" y="928687"/>
                </a:cubicBezTo>
                <a:cubicBezTo>
                  <a:pt x="253108" y="933232"/>
                  <a:pt x="260216" y="935329"/>
                  <a:pt x="266704" y="938212"/>
                </a:cubicBezTo>
                <a:cubicBezTo>
                  <a:pt x="313558" y="959036"/>
                  <a:pt x="266292" y="936142"/>
                  <a:pt x="319091" y="957262"/>
                </a:cubicBezTo>
                <a:cubicBezTo>
                  <a:pt x="325683" y="959899"/>
                  <a:pt x="331406" y="964542"/>
                  <a:pt x="338141" y="966787"/>
                </a:cubicBezTo>
                <a:cubicBezTo>
                  <a:pt x="350560" y="970927"/>
                  <a:pt x="376241" y="976312"/>
                  <a:pt x="376241" y="976312"/>
                </a:cubicBezTo>
                <a:cubicBezTo>
                  <a:pt x="404133" y="997231"/>
                  <a:pt x="384617" y="986445"/>
                  <a:pt x="414341" y="995362"/>
                </a:cubicBezTo>
                <a:cubicBezTo>
                  <a:pt x="423958" y="998247"/>
                  <a:pt x="442916" y="1004887"/>
                  <a:pt x="442916" y="1004887"/>
                </a:cubicBezTo>
                <a:cubicBezTo>
                  <a:pt x="476937" y="1027568"/>
                  <a:pt x="460385" y="1021160"/>
                  <a:pt x="490541" y="1028700"/>
                </a:cubicBezTo>
                <a:cubicBezTo>
                  <a:pt x="495304" y="1031875"/>
                  <a:pt x="499598" y="1035900"/>
                  <a:pt x="504829" y="1038225"/>
                </a:cubicBezTo>
                <a:cubicBezTo>
                  <a:pt x="514004" y="1042303"/>
                  <a:pt x="525050" y="1042181"/>
                  <a:pt x="533404" y="1047750"/>
                </a:cubicBezTo>
                <a:cubicBezTo>
                  <a:pt x="551868" y="1060060"/>
                  <a:pt x="542261" y="1055465"/>
                  <a:pt x="561979" y="1062037"/>
                </a:cubicBezTo>
                <a:cubicBezTo>
                  <a:pt x="565002" y="1074131"/>
                  <a:pt x="571654" y="1088043"/>
                  <a:pt x="561979" y="1100137"/>
                </a:cubicBezTo>
                <a:cubicBezTo>
                  <a:pt x="558843" y="1104057"/>
                  <a:pt x="552181" y="1102655"/>
                  <a:pt x="547691" y="1104900"/>
                </a:cubicBezTo>
                <a:cubicBezTo>
                  <a:pt x="542572" y="1107460"/>
                  <a:pt x="538166" y="1111250"/>
                  <a:pt x="533404" y="1114425"/>
                </a:cubicBezTo>
                <a:cubicBezTo>
                  <a:pt x="511179" y="1147763"/>
                  <a:pt x="523879" y="1136650"/>
                  <a:pt x="500066" y="1152525"/>
                </a:cubicBezTo>
                <a:cubicBezTo>
                  <a:pt x="482603" y="1178718"/>
                  <a:pt x="500066" y="1156493"/>
                  <a:pt x="476254" y="1176337"/>
                </a:cubicBezTo>
                <a:cubicBezTo>
                  <a:pt x="471080" y="1180649"/>
                  <a:pt x="467283" y="1186490"/>
                  <a:pt x="461966" y="1190625"/>
                </a:cubicBezTo>
                <a:cubicBezTo>
                  <a:pt x="429702" y="1215719"/>
                  <a:pt x="442255" y="1203249"/>
                  <a:pt x="414341" y="1219200"/>
                </a:cubicBezTo>
                <a:cubicBezTo>
                  <a:pt x="388492" y="1233971"/>
                  <a:pt x="411961" y="1224756"/>
                  <a:pt x="385766" y="1233487"/>
                </a:cubicBezTo>
                <a:cubicBezTo>
                  <a:pt x="349900" y="1257398"/>
                  <a:pt x="395481" y="1229324"/>
                  <a:pt x="352429" y="1247775"/>
                </a:cubicBezTo>
                <a:cubicBezTo>
                  <a:pt x="347168" y="1250030"/>
                  <a:pt x="343261" y="1254740"/>
                  <a:pt x="338141" y="1257300"/>
                </a:cubicBezTo>
                <a:cubicBezTo>
                  <a:pt x="333651" y="1259545"/>
                  <a:pt x="328616" y="1260475"/>
                  <a:pt x="323854" y="1262062"/>
                </a:cubicBezTo>
                <a:cubicBezTo>
                  <a:pt x="320679" y="1266825"/>
                  <a:pt x="318637" y="1272581"/>
                  <a:pt x="314329" y="1276350"/>
                </a:cubicBezTo>
                <a:cubicBezTo>
                  <a:pt x="314324" y="1276355"/>
                  <a:pt x="278613" y="1300161"/>
                  <a:pt x="271466" y="1304925"/>
                </a:cubicBezTo>
                <a:cubicBezTo>
                  <a:pt x="266704" y="1308100"/>
                  <a:pt x="261226" y="1310403"/>
                  <a:pt x="257179" y="1314450"/>
                </a:cubicBezTo>
                <a:cubicBezTo>
                  <a:pt x="244851" y="1326777"/>
                  <a:pt x="231405" y="1342090"/>
                  <a:pt x="214316" y="1347787"/>
                </a:cubicBezTo>
                <a:lnTo>
                  <a:pt x="200029" y="1352550"/>
                </a:lnTo>
                <a:cubicBezTo>
                  <a:pt x="195266" y="1357312"/>
                  <a:pt x="191345" y="1363101"/>
                  <a:pt x="185741" y="1366837"/>
                </a:cubicBezTo>
                <a:cubicBezTo>
                  <a:pt x="181564" y="1369622"/>
                  <a:pt x="175842" y="1369162"/>
                  <a:pt x="171454" y="1371600"/>
                </a:cubicBezTo>
                <a:cubicBezTo>
                  <a:pt x="161447" y="1377160"/>
                  <a:pt x="152404" y="1384300"/>
                  <a:pt x="142879" y="1390650"/>
                </a:cubicBezTo>
                <a:lnTo>
                  <a:pt x="128591" y="1400175"/>
                </a:lnTo>
                <a:cubicBezTo>
                  <a:pt x="101294" y="1441119"/>
                  <a:pt x="137641" y="1392935"/>
                  <a:pt x="104779" y="1419225"/>
                </a:cubicBezTo>
                <a:cubicBezTo>
                  <a:pt x="74006" y="1443844"/>
                  <a:pt x="116878" y="1426303"/>
                  <a:pt x="80966" y="1438275"/>
                </a:cubicBezTo>
                <a:cubicBezTo>
                  <a:pt x="58741" y="1471612"/>
                  <a:pt x="71441" y="1460500"/>
                  <a:pt x="47629" y="1476375"/>
                </a:cubicBezTo>
                <a:cubicBezTo>
                  <a:pt x="35655" y="1512292"/>
                  <a:pt x="51809" y="1468014"/>
                  <a:pt x="33341" y="1504950"/>
                </a:cubicBezTo>
                <a:cubicBezTo>
                  <a:pt x="31096" y="1509440"/>
                  <a:pt x="30166" y="1514475"/>
                  <a:pt x="28579" y="1519237"/>
                </a:cubicBezTo>
                <a:cubicBezTo>
                  <a:pt x="25404" y="1558925"/>
                  <a:pt x="31644" y="1600529"/>
                  <a:pt x="19054" y="1638300"/>
                </a:cubicBezTo>
                <a:lnTo>
                  <a:pt x="9529" y="1666875"/>
                </a:lnTo>
                <a:cubicBezTo>
                  <a:pt x="11116" y="1728787"/>
                  <a:pt x="8277" y="1790972"/>
                  <a:pt x="14291" y="1852612"/>
                </a:cubicBezTo>
                <a:cubicBezTo>
                  <a:pt x="14847" y="1858309"/>
                  <a:pt x="24532" y="1858090"/>
                  <a:pt x="28579" y="1862137"/>
                </a:cubicBezTo>
                <a:cubicBezTo>
                  <a:pt x="32626" y="1866184"/>
                  <a:pt x="34440" y="1872028"/>
                  <a:pt x="38104" y="1876425"/>
                </a:cubicBezTo>
                <a:cubicBezTo>
                  <a:pt x="42416" y="1881599"/>
                  <a:pt x="47629" y="1885950"/>
                  <a:pt x="52391" y="1890712"/>
                </a:cubicBezTo>
                <a:cubicBezTo>
                  <a:pt x="53979" y="1895475"/>
                  <a:pt x="56329" y="1900048"/>
                  <a:pt x="57154" y="1905000"/>
                </a:cubicBezTo>
                <a:cubicBezTo>
                  <a:pt x="58477" y="1912940"/>
                  <a:pt x="61536" y="1957961"/>
                  <a:pt x="66679" y="1971675"/>
                </a:cubicBezTo>
                <a:cubicBezTo>
                  <a:pt x="68689" y="1977034"/>
                  <a:pt x="73029" y="1981200"/>
                  <a:pt x="76204" y="1985962"/>
                </a:cubicBezTo>
                <a:lnTo>
                  <a:pt x="85729" y="2014537"/>
                </a:lnTo>
                <a:cubicBezTo>
                  <a:pt x="89616" y="2026199"/>
                  <a:pt x="92658" y="2037574"/>
                  <a:pt x="100016" y="2047875"/>
                </a:cubicBezTo>
                <a:cubicBezTo>
                  <a:pt x="103931" y="2053356"/>
                  <a:pt x="109541" y="2057400"/>
                  <a:pt x="114304" y="2062162"/>
                </a:cubicBezTo>
                <a:cubicBezTo>
                  <a:pt x="115891" y="2066925"/>
                  <a:pt x="117089" y="2071836"/>
                  <a:pt x="119066" y="2076450"/>
                </a:cubicBezTo>
                <a:cubicBezTo>
                  <a:pt x="121863" y="2082976"/>
                  <a:pt x="126098" y="2088853"/>
                  <a:pt x="128591" y="2095500"/>
                </a:cubicBezTo>
                <a:cubicBezTo>
                  <a:pt x="130889" y="2101629"/>
                  <a:pt x="132070" y="2108132"/>
                  <a:pt x="133354" y="2114550"/>
                </a:cubicBezTo>
                <a:cubicBezTo>
                  <a:pt x="135248" y="2124019"/>
                  <a:pt x="134194" y="2134301"/>
                  <a:pt x="138116" y="2143125"/>
                </a:cubicBezTo>
                <a:cubicBezTo>
                  <a:pt x="141975" y="2151808"/>
                  <a:pt x="159102" y="2161878"/>
                  <a:pt x="166691" y="2166937"/>
                </a:cubicBezTo>
                <a:cubicBezTo>
                  <a:pt x="171406" y="2181083"/>
                  <a:pt x="174421" y="2198480"/>
                  <a:pt x="185741" y="2209800"/>
                </a:cubicBezTo>
                <a:cubicBezTo>
                  <a:pt x="189788" y="2213847"/>
                  <a:pt x="195266" y="2216150"/>
                  <a:pt x="200029" y="2219325"/>
                </a:cubicBezTo>
                <a:cubicBezTo>
                  <a:pt x="203204" y="2225675"/>
                  <a:pt x="203028" y="2235578"/>
                  <a:pt x="209554" y="2238375"/>
                </a:cubicBezTo>
                <a:cubicBezTo>
                  <a:pt x="212872" y="2239797"/>
                  <a:pt x="247274" y="2229536"/>
                  <a:pt x="252416" y="2228850"/>
                </a:cubicBezTo>
                <a:cubicBezTo>
                  <a:pt x="269797" y="2226533"/>
                  <a:pt x="287341" y="2225675"/>
                  <a:pt x="304804" y="2224087"/>
                </a:cubicBezTo>
                <a:cubicBezTo>
                  <a:pt x="347017" y="2210016"/>
                  <a:pt x="323400" y="2215671"/>
                  <a:pt x="376241" y="2209800"/>
                </a:cubicBezTo>
                <a:cubicBezTo>
                  <a:pt x="378777" y="2209166"/>
                  <a:pt x="405483" y="2203006"/>
                  <a:pt x="409579" y="2200275"/>
                </a:cubicBezTo>
                <a:cubicBezTo>
                  <a:pt x="415183" y="2196539"/>
                  <a:pt x="418018" y="2189329"/>
                  <a:pt x="423866" y="2185987"/>
                </a:cubicBezTo>
                <a:cubicBezTo>
                  <a:pt x="429549" y="2182740"/>
                  <a:pt x="436436" y="2182151"/>
                  <a:pt x="442916" y="2181225"/>
                </a:cubicBezTo>
                <a:cubicBezTo>
                  <a:pt x="458710" y="2178969"/>
                  <a:pt x="474666" y="2178050"/>
                  <a:pt x="490541" y="2176462"/>
                </a:cubicBezTo>
                <a:cubicBezTo>
                  <a:pt x="518001" y="2158156"/>
                  <a:pt x="491510" y="2174006"/>
                  <a:pt x="519116" y="2162175"/>
                </a:cubicBezTo>
                <a:cubicBezTo>
                  <a:pt x="525642" y="2159378"/>
                  <a:pt x="531366" y="2154690"/>
                  <a:pt x="538166" y="2152650"/>
                </a:cubicBezTo>
                <a:cubicBezTo>
                  <a:pt x="557643" y="2146807"/>
                  <a:pt x="577337" y="2150347"/>
                  <a:pt x="595316" y="2138362"/>
                </a:cubicBezTo>
                <a:cubicBezTo>
                  <a:pt x="600079" y="2135187"/>
                  <a:pt x="604373" y="2131162"/>
                  <a:pt x="609604" y="2128837"/>
                </a:cubicBezTo>
                <a:cubicBezTo>
                  <a:pt x="618779" y="2124759"/>
                  <a:pt x="629825" y="2124881"/>
                  <a:pt x="638179" y="2119312"/>
                </a:cubicBezTo>
                <a:lnTo>
                  <a:pt x="666754" y="2100262"/>
                </a:lnTo>
                <a:cubicBezTo>
                  <a:pt x="671516" y="2097087"/>
                  <a:pt x="675611" y="2092547"/>
                  <a:pt x="681041" y="2090737"/>
                </a:cubicBezTo>
                <a:cubicBezTo>
                  <a:pt x="685804" y="2089150"/>
                  <a:pt x="690459" y="2087193"/>
                  <a:pt x="695329" y="2085975"/>
                </a:cubicBezTo>
                <a:cubicBezTo>
                  <a:pt x="720119" y="2079777"/>
                  <a:pt x="725036" y="2081293"/>
                  <a:pt x="752479" y="2076450"/>
                </a:cubicBezTo>
                <a:cubicBezTo>
                  <a:pt x="768422" y="2073637"/>
                  <a:pt x="784745" y="2072045"/>
                  <a:pt x="800104" y="2066925"/>
                </a:cubicBezTo>
                <a:cubicBezTo>
                  <a:pt x="809629" y="2063750"/>
                  <a:pt x="818834" y="2059369"/>
                  <a:pt x="828679" y="2057400"/>
                </a:cubicBezTo>
                <a:cubicBezTo>
                  <a:pt x="900514" y="2043031"/>
                  <a:pt x="810996" y="2061329"/>
                  <a:pt x="871541" y="2047875"/>
                </a:cubicBezTo>
                <a:cubicBezTo>
                  <a:pt x="879443" y="2046119"/>
                  <a:pt x="887544" y="2045242"/>
                  <a:pt x="895354" y="2043112"/>
                </a:cubicBezTo>
                <a:cubicBezTo>
                  <a:pt x="905040" y="2040470"/>
                  <a:pt x="914084" y="2035556"/>
                  <a:pt x="923929" y="2033587"/>
                </a:cubicBezTo>
                <a:cubicBezTo>
                  <a:pt x="932990" y="2031775"/>
                  <a:pt x="952264" y="2028945"/>
                  <a:pt x="962029" y="2024062"/>
                </a:cubicBezTo>
                <a:cubicBezTo>
                  <a:pt x="989862" y="2010145"/>
                  <a:pt x="962668" y="2017757"/>
                  <a:pt x="990604" y="2009775"/>
                </a:cubicBezTo>
                <a:cubicBezTo>
                  <a:pt x="996898" y="2007977"/>
                  <a:pt x="1003360" y="2006810"/>
                  <a:pt x="1009654" y="2005012"/>
                </a:cubicBezTo>
                <a:cubicBezTo>
                  <a:pt x="1014481" y="2003633"/>
                  <a:pt x="1019071" y="2001468"/>
                  <a:pt x="1023941" y="2000250"/>
                </a:cubicBezTo>
                <a:cubicBezTo>
                  <a:pt x="1031794" y="1998287"/>
                  <a:pt x="1039901" y="1997450"/>
                  <a:pt x="1047754" y="1995487"/>
                </a:cubicBezTo>
                <a:cubicBezTo>
                  <a:pt x="1052624" y="1994269"/>
                  <a:pt x="1057214" y="1992104"/>
                  <a:pt x="1062041" y="1990725"/>
                </a:cubicBezTo>
                <a:cubicBezTo>
                  <a:pt x="1068335" y="1988927"/>
                  <a:pt x="1074962" y="1988260"/>
                  <a:pt x="1081091" y="1985962"/>
                </a:cubicBezTo>
                <a:cubicBezTo>
                  <a:pt x="1087738" y="1983469"/>
                  <a:pt x="1093549" y="1979074"/>
                  <a:pt x="1100141" y="1976437"/>
                </a:cubicBezTo>
                <a:cubicBezTo>
                  <a:pt x="1109463" y="1972708"/>
                  <a:pt x="1120362" y="1972481"/>
                  <a:pt x="1128716" y="1966912"/>
                </a:cubicBezTo>
                <a:cubicBezTo>
                  <a:pt x="1147181" y="1954603"/>
                  <a:pt x="1137574" y="1959197"/>
                  <a:pt x="1157291" y="1952625"/>
                </a:cubicBezTo>
                <a:cubicBezTo>
                  <a:pt x="1184748" y="1934321"/>
                  <a:pt x="1158263" y="1950168"/>
                  <a:pt x="1185866" y="1938337"/>
                </a:cubicBezTo>
                <a:cubicBezTo>
                  <a:pt x="1201551" y="1931615"/>
                  <a:pt x="1203736" y="1927487"/>
                  <a:pt x="1219204" y="1924050"/>
                </a:cubicBezTo>
                <a:cubicBezTo>
                  <a:pt x="1257081" y="1915633"/>
                  <a:pt x="1294234" y="1916706"/>
                  <a:pt x="1333504" y="1914525"/>
                </a:cubicBezTo>
                <a:cubicBezTo>
                  <a:pt x="1339854" y="1909762"/>
                  <a:pt x="1346095" y="1904851"/>
                  <a:pt x="1352554" y="1900237"/>
                </a:cubicBezTo>
                <a:cubicBezTo>
                  <a:pt x="1357211" y="1896910"/>
                  <a:pt x="1361195" y="1889771"/>
                  <a:pt x="1366841" y="1890712"/>
                </a:cubicBezTo>
                <a:cubicBezTo>
                  <a:pt x="1373485" y="1891819"/>
                  <a:pt x="1376366" y="1900237"/>
                  <a:pt x="1381129" y="1905000"/>
                </a:cubicBezTo>
                <a:cubicBezTo>
                  <a:pt x="1384379" y="1914752"/>
                  <a:pt x="1386894" y="1926473"/>
                  <a:pt x="1395416" y="1933575"/>
                </a:cubicBezTo>
                <a:cubicBezTo>
                  <a:pt x="1400870" y="1938120"/>
                  <a:pt x="1408302" y="1939578"/>
                  <a:pt x="1414466" y="1943100"/>
                </a:cubicBezTo>
                <a:cubicBezTo>
                  <a:pt x="1419436" y="1945940"/>
                  <a:pt x="1424357" y="1948961"/>
                  <a:pt x="1428754" y="1952625"/>
                </a:cubicBezTo>
                <a:cubicBezTo>
                  <a:pt x="1472049" y="1988704"/>
                  <a:pt x="1411730" y="1946221"/>
                  <a:pt x="1462091" y="1976437"/>
                </a:cubicBezTo>
                <a:cubicBezTo>
                  <a:pt x="1471907" y="1982327"/>
                  <a:pt x="1481141" y="1989137"/>
                  <a:pt x="1490666" y="1995487"/>
                </a:cubicBezTo>
                <a:lnTo>
                  <a:pt x="1519241" y="2014537"/>
                </a:lnTo>
                <a:lnTo>
                  <a:pt x="1547816" y="2033587"/>
                </a:lnTo>
                <a:cubicBezTo>
                  <a:pt x="1558347" y="2044118"/>
                  <a:pt x="1563132" y="2050771"/>
                  <a:pt x="1576391" y="2057400"/>
                </a:cubicBezTo>
                <a:cubicBezTo>
                  <a:pt x="1580881" y="2059645"/>
                  <a:pt x="1586065" y="2060185"/>
                  <a:pt x="1590679" y="2062162"/>
                </a:cubicBezTo>
                <a:cubicBezTo>
                  <a:pt x="1597205" y="2064959"/>
                  <a:pt x="1603204" y="2068890"/>
                  <a:pt x="1609729" y="2071687"/>
                </a:cubicBezTo>
                <a:cubicBezTo>
                  <a:pt x="1623482" y="2077581"/>
                  <a:pt x="1632338" y="2077770"/>
                  <a:pt x="1647829" y="2081212"/>
                </a:cubicBezTo>
                <a:cubicBezTo>
                  <a:pt x="1708374" y="2094666"/>
                  <a:pt x="1618857" y="2076371"/>
                  <a:pt x="1690691" y="2090737"/>
                </a:cubicBezTo>
                <a:cubicBezTo>
                  <a:pt x="1707625" y="2099204"/>
                  <a:pt x="1718698" y="2105863"/>
                  <a:pt x="1738316" y="2109787"/>
                </a:cubicBezTo>
                <a:cubicBezTo>
                  <a:pt x="1754670" y="2113058"/>
                  <a:pt x="1765497" y="2114831"/>
                  <a:pt x="1781179" y="2119312"/>
                </a:cubicBezTo>
                <a:cubicBezTo>
                  <a:pt x="1804570" y="2125995"/>
                  <a:pt x="1789113" y="2123545"/>
                  <a:pt x="1819279" y="2133600"/>
                </a:cubicBezTo>
                <a:cubicBezTo>
                  <a:pt x="1825748" y="2135756"/>
                  <a:pt x="1857180" y="2142728"/>
                  <a:pt x="1862141" y="2143125"/>
                </a:cubicBezTo>
                <a:cubicBezTo>
                  <a:pt x="1893829" y="2145660"/>
                  <a:pt x="1925641" y="2146300"/>
                  <a:pt x="1957391" y="2147887"/>
                </a:cubicBezTo>
                <a:cubicBezTo>
                  <a:pt x="1963741" y="2149475"/>
                  <a:pt x="1970231" y="2154720"/>
                  <a:pt x="1976441" y="2152650"/>
                </a:cubicBezTo>
                <a:cubicBezTo>
                  <a:pt x="1981871" y="2150840"/>
                  <a:pt x="1983406" y="2143482"/>
                  <a:pt x="1985966" y="2138362"/>
                </a:cubicBezTo>
                <a:cubicBezTo>
                  <a:pt x="1988211" y="2133872"/>
                  <a:pt x="1988966" y="2128775"/>
                  <a:pt x="1990729" y="2124075"/>
                </a:cubicBezTo>
                <a:cubicBezTo>
                  <a:pt x="1993731" y="2116070"/>
                  <a:pt x="1996782" y="2108074"/>
                  <a:pt x="2000254" y="2100262"/>
                </a:cubicBezTo>
                <a:cubicBezTo>
                  <a:pt x="2003137" y="2093774"/>
                  <a:pt x="2006982" y="2087738"/>
                  <a:pt x="2009779" y="2081212"/>
                </a:cubicBezTo>
                <a:cubicBezTo>
                  <a:pt x="2016442" y="2065665"/>
                  <a:pt x="2012782" y="2063672"/>
                  <a:pt x="2024066" y="2047875"/>
                </a:cubicBezTo>
                <a:cubicBezTo>
                  <a:pt x="2027981" y="2042394"/>
                  <a:pt x="2034439" y="2039068"/>
                  <a:pt x="2038354" y="2033587"/>
                </a:cubicBezTo>
                <a:cubicBezTo>
                  <a:pt x="2042481" y="2027810"/>
                  <a:pt x="2045082" y="2021063"/>
                  <a:pt x="2047879" y="2014537"/>
                </a:cubicBezTo>
                <a:cubicBezTo>
                  <a:pt x="2049856" y="2009923"/>
                  <a:pt x="2049559" y="2004212"/>
                  <a:pt x="2052641" y="2000250"/>
                </a:cubicBezTo>
                <a:cubicBezTo>
                  <a:pt x="2060911" y="1989617"/>
                  <a:pt x="2071691" y="1981200"/>
                  <a:pt x="2081216" y="1971675"/>
                </a:cubicBezTo>
                <a:cubicBezTo>
                  <a:pt x="2085979" y="1966912"/>
                  <a:pt x="2091768" y="1962991"/>
                  <a:pt x="2095504" y="1957387"/>
                </a:cubicBezTo>
                <a:cubicBezTo>
                  <a:pt x="2118290" y="1923208"/>
                  <a:pt x="2106459" y="1936907"/>
                  <a:pt x="2128841" y="1914525"/>
                </a:cubicBezTo>
                <a:cubicBezTo>
                  <a:pt x="2130429" y="1909762"/>
                  <a:pt x="2131359" y="1904727"/>
                  <a:pt x="2133604" y="1900237"/>
                </a:cubicBezTo>
                <a:cubicBezTo>
                  <a:pt x="2137344" y="1892758"/>
                  <a:pt x="2153824" y="1871929"/>
                  <a:pt x="2157416" y="1866900"/>
                </a:cubicBezTo>
                <a:cubicBezTo>
                  <a:pt x="2160743" y="1862242"/>
                  <a:pt x="2162471" y="1856188"/>
                  <a:pt x="2166941" y="1852612"/>
                </a:cubicBezTo>
                <a:cubicBezTo>
                  <a:pt x="2170861" y="1849476"/>
                  <a:pt x="2176528" y="1849613"/>
                  <a:pt x="2181229" y="1847850"/>
                </a:cubicBezTo>
                <a:cubicBezTo>
                  <a:pt x="2189234" y="1844848"/>
                  <a:pt x="2197007" y="1841247"/>
                  <a:pt x="2205041" y="1838325"/>
                </a:cubicBezTo>
                <a:cubicBezTo>
                  <a:pt x="2219195" y="1833178"/>
                  <a:pt x="2233616" y="1828800"/>
                  <a:pt x="2247904" y="1824037"/>
                </a:cubicBezTo>
                <a:lnTo>
                  <a:pt x="2262191" y="1819275"/>
                </a:lnTo>
                <a:lnTo>
                  <a:pt x="2528891" y="1824037"/>
                </a:lnTo>
                <a:cubicBezTo>
                  <a:pt x="2535433" y="1824255"/>
                  <a:pt x="2541446" y="1827988"/>
                  <a:pt x="2547941" y="1828800"/>
                </a:cubicBezTo>
                <a:cubicBezTo>
                  <a:pt x="2566909" y="1831171"/>
                  <a:pt x="2586041" y="1831975"/>
                  <a:pt x="2605091" y="1833562"/>
                </a:cubicBezTo>
                <a:cubicBezTo>
                  <a:pt x="2680737" y="1858779"/>
                  <a:pt x="2600467" y="1833568"/>
                  <a:pt x="2809879" y="1843087"/>
                </a:cubicBezTo>
                <a:cubicBezTo>
                  <a:pt x="2816418" y="1843384"/>
                  <a:pt x="2822406" y="1847306"/>
                  <a:pt x="2828929" y="1847850"/>
                </a:cubicBezTo>
                <a:cubicBezTo>
                  <a:pt x="2860609" y="1850490"/>
                  <a:pt x="2892429" y="1851025"/>
                  <a:pt x="2924179" y="1852612"/>
                </a:cubicBezTo>
                <a:cubicBezTo>
                  <a:pt x="2928941" y="1854200"/>
                  <a:pt x="2933596" y="1856157"/>
                  <a:pt x="2938466" y="1857375"/>
                </a:cubicBezTo>
                <a:cubicBezTo>
                  <a:pt x="2969826" y="1865215"/>
                  <a:pt x="2986809" y="1864024"/>
                  <a:pt x="3024191" y="1866900"/>
                </a:cubicBezTo>
                <a:cubicBezTo>
                  <a:pt x="3083024" y="1878665"/>
                  <a:pt x="3009539" y="1864236"/>
                  <a:pt x="3076579" y="1876425"/>
                </a:cubicBezTo>
                <a:cubicBezTo>
                  <a:pt x="3084543" y="1877873"/>
                  <a:pt x="3092427" y="1879739"/>
                  <a:pt x="3100391" y="1881187"/>
                </a:cubicBezTo>
                <a:cubicBezTo>
                  <a:pt x="3109892" y="1882914"/>
                  <a:pt x="3119540" y="1883855"/>
                  <a:pt x="3128966" y="1885950"/>
                </a:cubicBezTo>
                <a:cubicBezTo>
                  <a:pt x="3133867" y="1887039"/>
                  <a:pt x="3138284" y="1890002"/>
                  <a:pt x="3143254" y="1890712"/>
                </a:cubicBezTo>
                <a:cubicBezTo>
                  <a:pt x="3160612" y="1893192"/>
                  <a:pt x="3178179" y="1893887"/>
                  <a:pt x="3195641" y="1895475"/>
                </a:cubicBezTo>
                <a:cubicBezTo>
                  <a:pt x="3228638" y="1903723"/>
                  <a:pt x="3222367" y="1902694"/>
                  <a:pt x="3271841" y="1909762"/>
                </a:cubicBezTo>
                <a:cubicBezTo>
                  <a:pt x="3282954" y="1911350"/>
                  <a:pt x="3294022" y="1913285"/>
                  <a:pt x="3305179" y="1914525"/>
                </a:cubicBezTo>
                <a:cubicBezTo>
                  <a:pt x="3322606" y="1916461"/>
                  <a:pt x="3340139" y="1917351"/>
                  <a:pt x="3357566" y="1919287"/>
                </a:cubicBezTo>
                <a:cubicBezTo>
                  <a:pt x="3368723" y="1920527"/>
                  <a:pt x="3379687" y="1923601"/>
                  <a:pt x="3390904" y="1924050"/>
                </a:cubicBezTo>
                <a:cubicBezTo>
                  <a:pt x="3459130" y="1926779"/>
                  <a:pt x="3527429" y="1927225"/>
                  <a:pt x="3595691" y="1928812"/>
                </a:cubicBezTo>
                <a:cubicBezTo>
                  <a:pt x="3613154" y="1930400"/>
                  <a:pt x="3630570" y="1932629"/>
                  <a:pt x="3648079" y="1933575"/>
                </a:cubicBezTo>
                <a:cubicBezTo>
                  <a:pt x="3835280" y="1943694"/>
                  <a:pt x="3712483" y="1932394"/>
                  <a:pt x="3819529" y="1943100"/>
                </a:cubicBezTo>
                <a:cubicBezTo>
                  <a:pt x="3825879" y="1944687"/>
                  <a:pt x="3832034" y="1947862"/>
                  <a:pt x="3838579" y="1947862"/>
                </a:cubicBezTo>
                <a:cubicBezTo>
                  <a:pt x="3843599" y="1947862"/>
                  <a:pt x="3852073" y="1948057"/>
                  <a:pt x="3852866" y="1943100"/>
                </a:cubicBezTo>
                <a:cubicBezTo>
                  <a:pt x="3858891" y="1905446"/>
                  <a:pt x="3855174" y="1866854"/>
                  <a:pt x="3857629" y="1828800"/>
                </a:cubicBezTo>
                <a:cubicBezTo>
                  <a:pt x="3858352" y="1817598"/>
                  <a:pt x="3861151" y="1806619"/>
                  <a:pt x="3862391" y="1795462"/>
                </a:cubicBezTo>
                <a:cubicBezTo>
                  <a:pt x="3864327" y="1778035"/>
                  <a:pt x="3865948" y="1760568"/>
                  <a:pt x="3867154" y="1743075"/>
                </a:cubicBezTo>
                <a:cubicBezTo>
                  <a:pt x="3869123" y="1714524"/>
                  <a:pt x="3870012" y="1685906"/>
                  <a:pt x="3871916" y="1657350"/>
                </a:cubicBezTo>
                <a:cubicBezTo>
                  <a:pt x="3875244" y="1607433"/>
                  <a:pt x="3875981" y="1605786"/>
                  <a:pt x="3881441" y="1562100"/>
                </a:cubicBezTo>
                <a:cubicBezTo>
                  <a:pt x="3884616" y="1470025"/>
                  <a:pt x="3886440" y="1377894"/>
                  <a:pt x="3890966" y="1285875"/>
                </a:cubicBezTo>
                <a:cubicBezTo>
                  <a:pt x="3891213" y="1280861"/>
                  <a:pt x="3894640" y="1276488"/>
                  <a:pt x="3895729" y="1271587"/>
                </a:cubicBezTo>
                <a:cubicBezTo>
                  <a:pt x="3919071" y="1166547"/>
                  <a:pt x="3886284" y="1299835"/>
                  <a:pt x="3905254" y="1223962"/>
                </a:cubicBezTo>
                <a:cubicBezTo>
                  <a:pt x="3916411" y="1134697"/>
                  <a:pt x="3905254" y="1241196"/>
                  <a:pt x="3905254" y="1076325"/>
                </a:cubicBezTo>
                <a:cubicBezTo>
                  <a:pt x="3905254" y="998521"/>
                  <a:pt x="3907082" y="920711"/>
                  <a:pt x="3910016" y="842962"/>
                </a:cubicBezTo>
                <a:cubicBezTo>
                  <a:pt x="3910263" y="836421"/>
                  <a:pt x="3913359" y="830302"/>
                  <a:pt x="3914779" y="823912"/>
                </a:cubicBezTo>
                <a:cubicBezTo>
                  <a:pt x="3916535" y="816010"/>
                  <a:pt x="3918471" y="808123"/>
                  <a:pt x="3919541" y="800100"/>
                </a:cubicBezTo>
                <a:cubicBezTo>
                  <a:pt x="3921650" y="784286"/>
                  <a:pt x="3921681" y="768212"/>
                  <a:pt x="3924304" y="752475"/>
                </a:cubicBezTo>
                <a:cubicBezTo>
                  <a:pt x="3926456" y="739562"/>
                  <a:pt x="3931262" y="727212"/>
                  <a:pt x="3933829" y="714375"/>
                </a:cubicBezTo>
                <a:cubicBezTo>
                  <a:pt x="3937004" y="698500"/>
                  <a:pt x="3938235" y="682109"/>
                  <a:pt x="3943354" y="666750"/>
                </a:cubicBezTo>
                <a:cubicBezTo>
                  <a:pt x="3944941" y="661987"/>
                  <a:pt x="3946898" y="657332"/>
                  <a:pt x="3948116" y="652462"/>
                </a:cubicBezTo>
                <a:cubicBezTo>
                  <a:pt x="3950079" y="644609"/>
                  <a:pt x="3951123" y="636552"/>
                  <a:pt x="3952879" y="628650"/>
                </a:cubicBezTo>
                <a:cubicBezTo>
                  <a:pt x="3954299" y="622260"/>
                  <a:pt x="3956054" y="615950"/>
                  <a:pt x="3957641" y="609600"/>
                </a:cubicBezTo>
                <a:cubicBezTo>
                  <a:pt x="3959229" y="595312"/>
                  <a:pt x="3962686" y="581110"/>
                  <a:pt x="3962404" y="566737"/>
                </a:cubicBezTo>
                <a:cubicBezTo>
                  <a:pt x="3961394" y="515215"/>
                  <a:pt x="3959410" y="402021"/>
                  <a:pt x="3948116" y="328612"/>
                </a:cubicBezTo>
                <a:cubicBezTo>
                  <a:pt x="3946885" y="320612"/>
                  <a:pt x="3944941" y="312737"/>
                  <a:pt x="3943354" y="304800"/>
                </a:cubicBezTo>
                <a:cubicBezTo>
                  <a:pt x="3941766" y="276225"/>
                  <a:pt x="3941070" y="247586"/>
                  <a:pt x="3938591" y="219075"/>
                </a:cubicBezTo>
                <a:cubicBezTo>
                  <a:pt x="3937890" y="211011"/>
                  <a:pt x="3933829" y="203357"/>
                  <a:pt x="3933829" y="195262"/>
                </a:cubicBezTo>
                <a:cubicBezTo>
                  <a:pt x="3933829" y="171397"/>
                  <a:pt x="3935956" y="147544"/>
                  <a:pt x="3938591" y="123825"/>
                </a:cubicBezTo>
                <a:cubicBezTo>
                  <a:pt x="3939145" y="118835"/>
                  <a:pt x="3940863" y="113896"/>
                  <a:pt x="3943354" y="109537"/>
                </a:cubicBezTo>
                <a:cubicBezTo>
                  <a:pt x="3947292" y="102645"/>
                  <a:pt x="3952879" y="96837"/>
                  <a:pt x="3957641" y="90487"/>
                </a:cubicBezTo>
                <a:cubicBezTo>
                  <a:pt x="3969615" y="54570"/>
                  <a:pt x="3953461" y="98848"/>
                  <a:pt x="3971929" y="61912"/>
                </a:cubicBezTo>
                <a:cubicBezTo>
                  <a:pt x="3974174" y="57422"/>
                  <a:pt x="3975104" y="52387"/>
                  <a:pt x="3976691" y="47625"/>
                </a:cubicBezTo>
                <a:lnTo>
                  <a:pt x="3981454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11"/>
          <p:cNvSpPr/>
          <p:nvPr/>
        </p:nvSpPr>
        <p:spPr>
          <a:xfrm>
            <a:off x="5157788" y="1509713"/>
            <a:ext cx="1962150" cy="2443162"/>
          </a:xfrm>
          <a:custGeom>
            <a:avLst/>
            <a:gdLst>
              <a:gd name="connsiteX0" fmla="*/ 0 w 1962150"/>
              <a:gd name="connsiteY0" fmla="*/ 2443162 h 2443162"/>
              <a:gd name="connsiteX1" fmla="*/ 14287 w 1962150"/>
              <a:gd name="connsiteY1" fmla="*/ 2343150 h 2443162"/>
              <a:gd name="connsiteX2" fmla="*/ 23812 w 1962150"/>
              <a:gd name="connsiteY2" fmla="*/ 2314575 h 2443162"/>
              <a:gd name="connsiteX3" fmla="*/ 28575 w 1962150"/>
              <a:gd name="connsiteY3" fmla="*/ 2300287 h 2443162"/>
              <a:gd name="connsiteX4" fmla="*/ 38100 w 1962150"/>
              <a:gd name="connsiteY4" fmla="*/ 2266950 h 2443162"/>
              <a:gd name="connsiteX5" fmla="*/ 47625 w 1962150"/>
              <a:gd name="connsiteY5" fmla="*/ 2247900 h 2443162"/>
              <a:gd name="connsiteX6" fmla="*/ 61912 w 1962150"/>
              <a:gd name="connsiteY6" fmla="*/ 2200275 h 2443162"/>
              <a:gd name="connsiteX7" fmla="*/ 66675 w 1962150"/>
              <a:gd name="connsiteY7" fmla="*/ 2185987 h 2443162"/>
              <a:gd name="connsiteX8" fmla="*/ 76200 w 1962150"/>
              <a:gd name="connsiteY8" fmla="*/ 2085975 h 2443162"/>
              <a:gd name="connsiteX9" fmla="*/ 80962 w 1962150"/>
              <a:gd name="connsiteY9" fmla="*/ 2043112 h 2443162"/>
              <a:gd name="connsiteX10" fmla="*/ 85725 w 1962150"/>
              <a:gd name="connsiteY10" fmla="*/ 2028825 h 2443162"/>
              <a:gd name="connsiteX11" fmla="*/ 90487 w 1962150"/>
              <a:gd name="connsiteY11" fmla="*/ 2005012 h 2443162"/>
              <a:gd name="connsiteX12" fmla="*/ 119062 w 1962150"/>
              <a:gd name="connsiteY12" fmla="*/ 2024062 h 2443162"/>
              <a:gd name="connsiteX13" fmla="*/ 147637 w 1962150"/>
              <a:gd name="connsiteY13" fmla="*/ 2033587 h 2443162"/>
              <a:gd name="connsiteX14" fmla="*/ 176212 w 1962150"/>
              <a:gd name="connsiteY14" fmla="*/ 2047875 h 2443162"/>
              <a:gd name="connsiteX15" fmla="*/ 195262 w 1962150"/>
              <a:gd name="connsiteY15" fmla="*/ 2057400 h 2443162"/>
              <a:gd name="connsiteX16" fmla="*/ 242887 w 1962150"/>
              <a:gd name="connsiteY16" fmla="*/ 2066925 h 2443162"/>
              <a:gd name="connsiteX17" fmla="*/ 261937 w 1962150"/>
              <a:gd name="connsiteY17" fmla="*/ 2076450 h 2443162"/>
              <a:gd name="connsiteX18" fmla="*/ 280987 w 1962150"/>
              <a:gd name="connsiteY18" fmla="*/ 2081212 h 2443162"/>
              <a:gd name="connsiteX19" fmla="*/ 295275 w 1962150"/>
              <a:gd name="connsiteY19" fmla="*/ 2090737 h 2443162"/>
              <a:gd name="connsiteX20" fmla="*/ 314325 w 1962150"/>
              <a:gd name="connsiteY20" fmla="*/ 2095500 h 2443162"/>
              <a:gd name="connsiteX21" fmla="*/ 328612 w 1962150"/>
              <a:gd name="connsiteY21" fmla="*/ 2100262 h 2443162"/>
              <a:gd name="connsiteX22" fmla="*/ 357187 w 1962150"/>
              <a:gd name="connsiteY22" fmla="*/ 2114550 h 2443162"/>
              <a:gd name="connsiteX23" fmla="*/ 385762 w 1962150"/>
              <a:gd name="connsiteY23" fmla="*/ 2124075 h 2443162"/>
              <a:gd name="connsiteX24" fmla="*/ 400050 w 1962150"/>
              <a:gd name="connsiteY24" fmla="*/ 2128837 h 2443162"/>
              <a:gd name="connsiteX25" fmla="*/ 423862 w 1962150"/>
              <a:gd name="connsiteY25" fmla="*/ 2143125 h 2443162"/>
              <a:gd name="connsiteX26" fmla="*/ 442912 w 1962150"/>
              <a:gd name="connsiteY26" fmla="*/ 2147887 h 2443162"/>
              <a:gd name="connsiteX27" fmla="*/ 457200 w 1962150"/>
              <a:gd name="connsiteY27" fmla="*/ 2152650 h 2443162"/>
              <a:gd name="connsiteX28" fmla="*/ 476250 w 1962150"/>
              <a:gd name="connsiteY28" fmla="*/ 2162175 h 2443162"/>
              <a:gd name="connsiteX29" fmla="*/ 504825 w 1962150"/>
              <a:gd name="connsiteY29" fmla="*/ 2171700 h 2443162"/>
              <a:gd name="connsiteX30" fmla="*/ 533400 w 1962150"/>
              <a:gd name="connsiteY30" fmla="*/ 2185987 h 2443162"/>
              <a:gd name="connsiteX31" fmla="*/ 552450 w 1962150"/>
              <a:gd name="connsiteY31" fmla="*/ 2195512 h 2443162"/>
              <a:gd name="connsiteX32" fmla="*/ 566737 w 1962150"/>
              <a:gd name="connsiteY32" fmla="*/ 2200275 h 2443162"/>
              <a:gd name="connsiteX33" fmla="*/ 590550 w 1962150"/>
              <a:gd name="connsiteY33" fmla="*/ 2209800 h 2443162"/>
              <a:gd name="connsiteX34" fmla="*/ 609600 w 1962150"/>
              <a:gd name="connsiteY34" fmla="*/ 2219325 h 2443162"/>
              <a:gd name="connsiteX35" fmla="*/ 642937 w 1962150"/>
              <a:gd name="connsiteY35" fmla="*/ 2228850 h 2443162"/>
              <a:gd name="connsiteX36" fmla="*/ 671512 w 1962150"/>
              <a:gd name="connsiteY36" fmla="*/ 2247900 h 2443162"/>
              <a:gd name="connsiteX37" fmla="*/ 700087 w 1962150"/>
              <a:gd name="connsiteY37" fmla="*/ 2257425 h 2443162"/>
              <a:gd name="connsiteX38" fmla="*/ 800100 w 1962150"/>
              <a:gd name="connsiteY38" fmla="*/ 2252662 h 2443162"/>
              <a:gd name="connsiteX39" fmla="*/ 828675 w 1962150"/>
              <a:gd name="connsiteY39" fmla="*/ 2238375 h 2443162"/>
              <a:gd name="connsiteX40" fmla="*/ 847725 w 1962150"/>
              <a:gd name="connsiteY40" fmla="*/ 2228850 h 2443162"/>
              <a:gd name="connsiteX41" fmla="*/ 862012 w 1962150"/>
              <a:gd name="connsiteY41" fmla="*/ 2224087 h 2443162"/>
              <a:gd name="connsiteX42" fmla="*/ 904875 w 1962150"/>
              <a:gd name="connsiteY42" fmla="*/ 2200275 h 2443162"/>
              <a:gd name="connsiteX43" fmla="*/ 914400 w 1962150"/>
              <a:gd name="connsiteY43" fmla="*/ 2171700 h 2443162"/>
              <a:gd name="connsiteX44" fmla="*/ 919162 w 1962150"/>
              <a:gd name="connsiteY44" fmla="*/ 2157412 h 2443162"/>
              <a:gd name="connsiteX45" fmla="*/ 919162 w 1962150"/>
              <a:gd name="connsiteY45" fmla="*/ 2052637 h 2443162"/>
              <a:gd name="connsiteX46" fmla="*/ 928687 w 1962150"/>
              <a:gd name="connsiteY46" fmla="*/ 2024062 h 2443162"/>
              <a:gd name="connsiteX47" fmla="*/ 933450 w 1962150"/>
              <a:gd name="connsiteY47" fmla="*/ 2009775 h 2443162"/>
              <a:gd name="connsiteX48" fmla="*/ 942975 w 1962150"/>
              <a:gd name="connsiteY48" fmla="*/ 1990725 h 2443162"/>
              <a:gd name="connsiteX49" fmla="*/ 947737 w 1962150"/>
              <a:gd name="connsiteY49" fmla="*/ 1976437 h 2443162"/>
              <a:gd name="connsiteX50" fmla="*/ 957262 w 1962150"/>
              <a:gd name="connsiteY50" fmla="*/ 1962150 h 2443162"/>
              <a:gd name="connsiteX51" fmla="*/ 962025 w 1962150"/>
              <a:gd name="connsiteY51" fmla="*/ 1947862 h 2443162"/>
              <a:gd name="connsiteX52" fmla="*/ 976312 w 1962150"/>
              <a:gd name="connsiteY52" fmla="*/ 1938337 h 2443162"/>
              <a:gd name="connsiteX53" fmla="*/ 985837 w 1962150"/>
              <a:gd name="connsiteY53" fmla="*/ 1924050 h 2443162"/>
              <a:gd name="connsiteX54" fmla="*/ 1014412 w 1962150"/>
              <a:gd name="connsiteY54" fmla="*/ 1905000 h 2443162"/>
              <a:gd name="connsiteX55" fmla="*/ 1042987 w 1962150"/>
              <a:gd name="connsiteY55" fmla="*/ 1890712 h 2443162"/>
              <a:gd name="connsiteX56" fmla="*/ 1057275 w 1962150"/>
              <a:gd name="connsiteY56" fmla="*/ 1876425 h 2443162"/>
              <a:gd name="connsiteX57" fmla="*/ 1066800 w 1962150"/>
              <a:gd name="connsiteY57" fmla="*/ 1862137 h 2443162"/>
              <a:gd name="connsiteX58" fmla="*/ 1095375 w 1962150"/>
              <a:gd name="connsiteY58" fmla="*/ 1843087 h 2443162"/>
              <a:gd name="connsiteX59" fmla="*/ 1104900 w 1962150"/>
              <a:gd name="connsiteY59" fmla="*/ 1804987 h 2443162"/>
              <a:gd name="connsiteX60" fmla="*/ 1109662 w 1962150"/>
              <a:gd name="connsiteY60" fmla="*/ 1790700 h 2443162"/>
              <a:gd name="connsiteX61" fmla="*/ 1114425 w 1962150"/>
              <a:gd name="connsiteY61" fmla="*/ 1771650 h 2443162"/>
              <a:gd name="connsiteX62" fmla="*/ 1138237 w 1962150"/>
              <a:gd name="connsiteY62" fmla="*/ 1743075 h 2443162"/>
              <a:gd name="connsiteX63" fmla="*/ 1171575 w 1962150"/>
              <a:gd name="connsiteY63" fmla="*/ 1700212 h 2443162"/>
              <a:gd name="connsiteX64" fmla="*/ 1190625 w 1962150"/>
              <a:gd name="connsiteY64" fmla="*/ 1671637 h 2443162"/>
              <a:gd name="connsiteX65" fmla="*/ 1200150 w 1962150"/>
              <a:gd name="connsiteY65" fmla="*/ 1657350 h 2443162"/>
              <a:gd name="connsiteX66" fmla="*/ 1214437 w 1962150"/>
              <a:gd name="connsiteY66" fmla="*/ 1647825 h 2443162"/>
              <a:gd name="connsiteX67" fmla="*/ 1219200 w 1962150"/>
              <a:gd name="connsiteY67" fmla="*/ 1633537 h 2443162"/>
              <a:gd name="connsiteX68" fmla="*/ 1247775 w 1962150"/>
              <a:gd name="connsiteY68" fmla="*/ 1614487 h 2443162"/>
              <a:gd name="connsiteX69" fmla="*/ 1262062 w 1962150"/>
              <a:gd name="connsiteY69" fmla="*/ 1600200 h 2443162"/>
              <a:gd name="connsiteX70" fmla="*/ 1276350 w 1962150"/>
              <a:gd name="connsiteY70" fmla="*/ 1590675 h 2443162"/>
              <a:gd name="connsiteX71" fmla="*/ 1309687 w 1962150"/>
              <a:gd name="connsiteY71" fmla="*/ 1562100 h 2443162"/>
              <a:gd name="connsiteX72" fmla="*/ 1343025 w 1962150"/>
              <a:gd name="connsiteY72" fmla="*/ 1519237 h 2443162"/>
              <a:gd name="connsiteX73" fmla="*/ 1357312 w 1962150"/>
              <a:gd name="connsiteY73" fmla="*/ 1485900 h 2443162"/>
              <a:gd name="connsiteX74" fmla="*/ 1362075 w 1962150"/>
              <a:gd name="connsiteY74" fmla="*/ 1471612 h 2443162"/>
              <a:gd name="connsiteX75" fmla="*/ 1376362 w 1962150"/>
              <a:gd name="connsiteY75" fmla="*/ 1462087 h 2443162"/>
              <a:gd name="connsiteX76" fmla="*/ 1385887 w 1962150"/>
              <a:gd name="connsiteY76" fmla="*/ 1447800 h 2443162"/>
              <a:gd name="connsiteX77" fmla="*/ 1390650 w 1962150"/>
              <a:gd name="connsiteY77" fmla="*/ 1433512 h 2443162"/>
              <a:gd name="connsiteX78" fmla="*/ 1419225 w 1962150"/>
              <a:gd name="connsiteY78" fmla="*/ 1390650 h 2443162"/>
              <a:gd name="connsiteX79" fmla="*/ 1438275 w 1962150"/>
              <a:gd name="connsiteY79" fmla="*/ 1362075 h 2443162"/>
              <a:gd name="connsiteX80" fmla="*/ 1452562 w 1962150"/>
              <a:gd name="connsiteY80" fmla="*/ 1352550 h 2443162"/>
              <a:gd name="connsiteX81" fmla="*/ 1471612 w 1962150"/>
              <a:gd name="connsiteY81" fmla="*/ 1323975 h 2443162"/>
              <a:gd name="connsiteX82" fmla="*/ 1495425 w 1962150"/>
              <a:gd name="connsiteY82" fmla="*/ 1290637 h 2443162"/>
              <a:gd name="connsiteX83" fmla="*/ 1514475 w 1962150"/>
              <a:gd name="connsiteY83" fmla="*/ 1262062 h 2443162"/>
              <a:gd name="connsiteX84" fmla="*/ 1533525 w 1962150"/>
              <a:gd name="connsiteY84" fmla="*/ 1238250 h 2443162"/>
              <a:gd name="connsiteX85" fmla="*/ 1562100 w 1962150"/>
              <a:gd name="connsiteY85" fmla="*/ 1195387 h 2443162"/>
              <a:gd name="connsiteX86" fmla="*/ 1571625 w 1962150"/>
              <a:gd name="connsiteY86" fmla="*/ 1181100 h 2443162"/>
              <a:gd name="connsiteX87" fmla="*/ 1581150 w 1962150"/>
              <a:gd name="connsiteY87" fmla="*/ 1166812 h 2443162"/>
              <a:gd name="connsiteX88" fmla="*/ 1595437 w 1962150"/>
              <a:gd name="connsiteY88" fmla="*/ 1119187 h 2443162"/>
              <a:gd name="connsiteX89" fmla="*/ 1590675 w 1962150"/>
              <a:gd name="connsiteY89" fmla="*/ 890587 h 2443162"/>
              <a:gd name="connsiteX90" fmla="*/ 1571625 w 1962150"/>
              <a:gd name="connsiteY90" fmla="*/ 862012 h 2443162"/>
              <a:gd name="connsiteX91" fmla="*/ 1576387 w 1962150"/>
              <a:gd name="connsiteY91" fmla="*/ 847725 h 2443162"/>
              <a:gd name="connsiteX92" fmla="*/ 1624012 w 1962150"/>
              <a:gd name="connsiteY92" fmla="*/ 819150 h 2443162"/>
              <a:gd name="connsiteX93" fmla="*/ 1638300 w 1962150"/>
              <a:gd name="connsiteY93" fmla="*/ 809625 h 2443162"/>
              <a:gd name="connsiteX94" fmla="*/ 1662112 w 1962150"/>
              <a:gd name="connsiteY94" fmla="*/ 790575 h 2443162"/>
              <a:gd name="connsiteX95" fmla="*/ 1671637 w 1962150"/>
              <a:gd name="connsiteY95" fmla="*/ 776287 h 2443162"/>
              <a:gd name="connsiteX96" fmla="*/ 1695450 w 1962150"/>
              <a:gd name="connsiteY96" fmla="*/ 747712 h 2443162"/>
              <a:gd name="connsiteX97" fmla="*/ 1700212 w 1962150"/>
              <a:gd name="connsiteY97" fmla="*/ 733425 h 2443162"/>
              <a:gd name="connsiteX98" fmla="*/ 1709737 w 1962150"/>
              <a:gd name="connsiteY98" fmla="*/ 719137 h 2443162"/>
              <a:gd name="connsiteX99" fmla="*/ 1714500 w 1962150"/>
              <a:gd name="connsiteY99" fmla="*/ 690562 h 2443162"/>
              <a:gd name="connsiteX100" fmla="*/ 1719262 w 1962150"/>
              <a:gd name="connsiteY100" fmla="*/ 671512 h 2443162"/>
              <a:gd name="connsiteX101" fmla="*/ 1728787 w 1962150"/>
              <a:gd name="connsiteY101" fmla="*/ 642937 h 2443162"/>
              <a:gd name="connsiteX102" fmla="*/ 1733550 w 1962150"/>
              <a:gd name="connsiteY102" fmla="*/ 628650 h 2443162"/>
              <a:gd name="connsiteX103" fmla="*/ 1738312 w 1962150"/>
              <a:gd name="connsiteY103" fmla="*/ 600075 h 2443162"/>
              <a:gd name="connsiteX104" fmla="*/ 1747837 w 1962150"/>
              <a:gd name="connsiteY104" fmla="*/ 571500 h 2443162"/>
              <a:gd name="connsiteX105" fmla="*/ 1757362 w 1962150"/>
              <a:gd name="connsiteY105" fmla="*/ 542925 h 2443162"/>
              <a:gd name="connsiteX106" fmla="*/ 1762125 w 1962150"/>
              <a:gd name="connsiteY106" fmla="*/ 528637 h 2443162"/>
              <a:gd name="connsiteX107" fmla="*/ 1776412 w 1962150"/>
              <a:gd name="connsiteY107" fmla="*/ 476250 h 2443162"/>
              <a:gd name="connsiteX108" fmla="*/ 1781175 w 1962150"/>
              <a:gd name="connsiteY108" fmla="*/ 461962 h 2443162"/>
              <a:gd name="connsiteX109" fmla="*/ 1790700 w 1962150"/>
              <a:gd name="connsiteY109" fmla="*/ 447675 h 2443162"/>
              <a:gd name="connsiteX110" fmla="*/ 1795462 w 1962150"/>
              <a:gd name="connsiteY110" fmla="*/ 428625 h 2443162"/>
              <a:gd name="connsiteX111" fmla="*/ 1804987 w 1962150"/>
              <a:gd name="connsiteY111" fmla="*/ 395287 h 2443162"/>
              <a:gd name="connsiteX112" fmla="*/ 1809750 w 1962150"/>
              <a:gd name="connsiteY112" fmla="*/ 371475 h 2443162"/>
              <a:gd name="connsiteX113" fmla="*/ 1819275 w 1962150"/>
              <a:gd name="connsiteY113" fmla="*/ 342900 h 2443162"/>
              <a:gd name="connsiteX114" fmla="*/ 1824037 w 1962150"/>
              <a:gd name="connsiteY114" fmla="*/ 328612 h 2443162"/>
              <a:gd name="connsiteX115" fmla="*/ 1828800 w 1962150"/>
              <a:gd name="connsiteY115" fmla="*/ 314325 h 2443162"/>
              <a:gd name="connsiteX116" fmla="*/ 1833562 w 1962150"/>
              <a:gd name="connsiteY116" fmla="*/ 285750 h 2443162"/>
              <a:gd name="connsiteX117" fmla="*/ 1838325 w 1962150"/>
              <a:gd name="connsiteY117" fmla="*/ 266700 h 2443162"/>
              <a:gd name="connsiteX118" fmla="*/ 1847850 w 1962150"/>
              <a:gd name="connsiteY118" fmla="*/ 195262 h 2443162"/>
              <a:gd name="connsiteX119" fmla="*/ 1871662 w 1962150"/>
              <a:gd name="connsiteY119" fmla="*/ 166687 h 2443162"/>
              <a:gd name="connsiteX120" fmla="*/ 1885950 w 1962150"/>
              <a:gd name="connsiteY120" fmla="*/ 157162 h 2443162"/>
              <a:gd name="connsiteX121" fmla="*/ 1914525 w 1962150"/>
              <a:gd name="connsiteY121" fmla="*/ 123825 h 2443162"/>
              <a:gd name="connsiteX122" fmla="*/ 1924050 w 1962150"/>
              <a:gd name="connsiteY122" fmla="*/ 109537 h 2443162"/>
              <a:gd name="connsiteX123" fmla="*/ 1938337 w 1962150"/>
              <a:gd name="connsiteY123" fmla="*/ 95250 h 2443162"/>
              <a:gd name="connsiteX124" fmla="*/ 1943100 w 1962150"/>
              <a:gd name="connsiteY124" fmla="*/ 80962 h 2443162"/>
              <a:gd name="connsiteX125" fmla="*/ 1952625 w 1962150"/>
              <a:gd name="connsiteY125" fmla="*/ 66675 h 2443162"/>
              <a:gd name="connsiteX126" fmla="*/ 1962150 w 1962150"/>
              <a:gd name="connsiteY126" fmla="*/ 47625 h 2443162"/>
              <a:gd name="connsiteX127" fmla="*/ 1947862 w 1962150"/>
              <a:gd name="connsiteY127" fmla="*/ 14287 h 2443162"/>
              <a:gd name="connsiteX128" fmla="*/ 1933575 w 1962150"/>
              <a:gd name="connsiteY128" fmla="*/ 9525 h 2443162"/>
              <a:gd name="connsiteX129" fmla="*/ 1924050 w 1962150"/>
              <a:gd name="connsiteY129" fmla="*/ 0 h 2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962150" h="2443162">
                <a:moveTo>
                  <a:pt x="0" y="2443162"/>
                </a:moveTo>
                <a:cubicBezTo>
                  <a:pt x="2471" y="2420924"/>
                  <a:pt x="8342" y="2360985"/>
                  <a:pt x="14287" y="2343150"/>
                </a:cubicBezTo>
                <a:lnTo>
                  <a:pt x="23812" y="2314575"/>
                </a:lnTo>
                <a:cubicBezTo>
                  <a:pt x="25400" y="2309812"/>
                  <a:pt x="27358" y="2305157"/>
                  <a:pt x="28575" y="2300287"/>
                </a:cubicBezTo>
                <a:cubicBezTo>
                  <a:pt x="30993" y="2290612"/>
                  <a:pt x="33998" y="2276521"/>
                  <a:pt x="38100" y="2266950"/>
                </a:cubicBezTo>
                <a:cubicBezTo>
                  <a:pt x="40897" y="2260425"/>
                  <a:pt x="44988" y="2254492"/>
                  <a:pt x="47625" y="2247900"/>
                </a:cubicBezTo>
                <a:cubicBezTo>
                  <a:pt x="58946" y="2219597"/>
                  <a:pt x="54893" y="2224840"/>
                  <a:pt x="61912" y="2200275"/>
                </a:cubicBezTo>
                <a:cubicBezTo>
                  <a:pt x="63291" y="2195448"/>
                  <a:pt x="65087" y="2190750"/>
                  <a:pt x="66675" y="2185987"/>
                </a:cubicBezTo>
                <a:cubicBezTo>
                  <a:pt x="76374" y="2040485"/>
                  <a:pt x="65775" y="2164160"/>
                  <a:pt x="76200" y="2085975"/>
                </a:cubicBezTo>
                <a:cubicBezTo>
                  <a:pt x="78100" y="2071726"/>
                  <a:pt x="78599" y="2057292"/>
                  <a:pt x="80962" y="2043112"/>
                </a:cubicBezTo>
                <a:cubicBezTo>
                  <a:pt x="81787" y="2038160"/>
                  <a:pt x="84507" y="2033695"/>
                  <a:pt x="85725" y="2028825"/>
                </a:cubicBezTo>
                <a:cubicBezTo>
                  <a:pt x="87688" y="2020972"/>
                  <a:pt x="88900" y="2012950"/>
                  <a:pt x="90487" y="2005012"/>
                </a:cubicBezTo>
                <a:cubicBezTo>
                  <a:pt x="100012" y="2011362"/>
                  <a:pt x="108202" y="2020442"/>
                  <a:pt x="119062" y="2024062"/>
                </a:cubicBezTo>
                <a:lnTo>
                  <a:pt x="147637" y="2033587"/>
                </a:lnTo>
                <a:cubicBezTo>
                  <a:pt x="175094" y="2051891"/>
                  <a:pt x="148609" y="2036044"/>
                  <a:pt x="176212" y="2047875"/>
                </a:cubicBezTo>
                <a:cubicBezTo>
                  <a:pt x="182737" y="2050672"/>
                  <a:pt x="188614" y="2054907"/>
                  <a:pt x="195262" y="2057400"/>
                </a:cubicBezTo>
                <a:cubicBezTo>
                  <a:pt x="206625" y="2061661"/>
                  <a:pt x="233017" y="2065280"/>
                  <a:pt x="242887" y="2066925"/>
                </a:cubicBezTo>
                <a:cubicBezTo>
                  <a:pt x="249237" y="2070100"/>
                  <a:pt x="255289" y="2073957"/>
                  <a:pt x="261937" y="2076450"/>
                </a:cubicBezTo>
                <a:cubicBezTo>
                  <a:pt x="268066" y="2078748"/>
                  <a:pt x="274971" y="2078634"/>
                  <a:pt x="280987" y="2081212"/>
                </a:cubicBezTo>
                <a:cubicBezTo>
                  <a:pt x="286248" y="2083467"/>
                  <a:pt x="290014" y="2088482"/>
                  <a:pt x="295275" y="2090737"/>
                </a:cubicBezTo>
                <a:cubicBezTo>
                  <a:pt x="301291" y="2093315"/>
                  <a:pt x="308031" y="2093702"/>
                  <a:pt x="314325" y="2095500"/>
                </a:cubicBezTo>
                <a:cubicBezTo>
                  <a:pt x="319152" y="2096879"/>
                  <a:pt x="324025" y="2098223"/>
                  <a:pt x="328612" y="2100262"/>
                </a:cubicBezTo>
                <a:cubicBezTo>
                  <a:pt x="338343" y="2104587"/>
                  <a:pt x="347357" y="2110454"/>
                  <a:pt x="357187" y="2114550"/>
                </a:cubicBezTo>
                <a:cubicBezTo>
                  <a:pt x="366455" y="2118412"/>
                  <a:pt x="376237" y="2120900"/>
                  <a:pt x="385762" y="2124075"/>
                </a:cubicBezTo>
                <a:cubicBezTo>
                  <a:pt x="390525" y="2125662"/>
                  <a:pt x="395745" y="2126254"/>
                  <a:pt x="400050" y="2128837"/>
                </a:cubicBezTo>
                <a:cubicBezTo>
                  <a:pt x="407987" y="2133600"/>
                  <a:pt x="415403" y="2139366"/>
                  <a:pt x="423862" y="2143125"/>
                </a:cubicBezTo>
                <a:cubicBezTo>
                  <a:pt x="429843" y="2145783"/>
                  <a:pt x="436618" y="2146089"/>
                  <a:pt x="442912" y="2147887"/>
                </a:cubicBezTo>
                <a:cubicBezTo>
                  <a:pt x="447739" y="2149266"/>
                  <a:pt x="452586" y="2150672"/>
                  <a:pt x="457200" y="2152650"/>
                </a:cubicBezTo>
                <a:cubicBezTo>
                  <a:pt x="463725" y="2155447"/>
                  <a:pt x="469658" y="2159538"/>
                  <a:pt x="476250" y="2162175"/>
                </a:cubicBezTo>
                <a:cubicBezTo>
                  <a:pt x="485572" y="2165904"/>
                  <a:pt x="496471" y="2166131"/>
                  <a:pt x="504825" y="2171700"/>
                </a:cubicBezTo>
                <a:cubicBezTo>
                  <a:pt x="532282" y="2190005"/>
                  <a:pt x="505794" y="2174157"/>
                  <a:pt x="533400" y="2185987"/>
                </a:cubicBezTo>
                <a:cubicBezTo>
                  <a:pt x="539926" y="2188784"/>
                  <a:pt x="545925" y="2192715"/>
                  <a:pt x="552450" y="2195512"/>
                </a:cubicBezTo>
                <a:cubicBezTo>
                  <a:pt x="557064" y="2197490"/>
                  <a:pt x="562037" y="2198512"/>
                  <a:pt x="566737" y="2200275"/>
                </a:cubicBezTo>
                <a:cubicBezTo>
                  <a:pt x="574742" y="2203277"/>
                  <a:pt x="582738" y="2206328"/>
                  <a:pt x="590550" y="2209800"/>
                </a:cubicBezTo>
                <a:cubicBezTo>
                  <a:pt x="597038" y="2212683"/>
                  <a:pt x="602952" y="2216832"/>
                  <a:pt x="609600" y="2219325"/>
                </a:cubicBezTo>
                <a:cubicBezTo>
                  <a:pt x="617197" y="2222174"/>
                  <a:pt x="634959" y="2224418"/>
                  <a:pt x="642937" y="2228850"/>
                </a:cubicBezTo>
                <a:cubicBezTo>
                  <a:pt x="652944" y="2234410"/>
                  <a:pt x="660652" y="2244280"/>
                  <a:pt x="671512" y="2247900"/>
                </a:cubicBezTo>
                <a:lnTo>
                  <a:pt x="700087" y="2257425"/>
                </a:lnTo>
                <a:cubicBezTo>
                  <a:pt x="733425" y="2255837"/>
                  <a:pt x="766840" y="2255434"/>
                  <a:pt x="800100" y="2252662"/>
                </a:cubicBezTo>
                <a:cubicBezTo>
                  <a:pt x="812878" y="2251597"/>
                  <a:pt x="818122" y="2244405"/>
                  <a:pt x="828675" y="2238375"/>
                </a:cubicBezTo>
                <a:cubicBezTo>
                  <a:pt x="834839" y="2234853"/>
                  <a:pt x="841200" y="2231647"/>
                  <a:pt x="847725" y="2228850"/>
                </a:cubicBezTo>
                <a:cubicBezTo>
                  <a:pt x="852339" y="2226872"/>
                  <a:pt x="857624" y="2226525"/>
                  <a:pt x="862012" y="2224087"/>
                </a:cubicBezTo>
                <a:cubicBezTo>
                  <a:pt x="911133" y="2196797"/>
                  <a:pt x="872548" y="2211049"/>
                  <a:pt x="904875" y="2200275"/>
                </a:cubicBezTo>
                <a:lnTo>
                  <a:pt x="914400" y="2171700"/>
                </a:lnTo>
                <a:lnTo>
                  <a:pt x="919162" y="2157412"/>
                </a:lnTo>
                <a:cubicBezTo>
                  <a:pt x="905635" y="2116829"/>
                  <a:pt x="909405" y="2133945"/>
                  <a:pt x="919162" y="2052637"/>
                </a:cubicBezTo>
                <a:cubicBezTo>
                  <a:pt x="920358" y="2042668"/>
                  <a:pt x="925512" y="2033587"/>
                  <a:pt x="928687" y="2024062"/>
                </a:cubicBezTo>
                <a:cubicBezTo>
                  <a:pt x="930275" y="2019300"/>
                  <a:pt x="931205" y="2014265"/>
                  <a:pt x="933450" y="2009775"/>
                </a:cubicBezTo>
                <a:cubicBezTo>
                  <a:pt x="936625" y="2003425"/>
                  <a:pt x="940178" y="1997251"/>
                  <a:pt x="942975" y="1990725"/>
                </a:cubicBezTo>
                <a:cubicBezTo>
                  <a:pt x="944952" y="1986111"/>
                  <a:pt x="945492" y="1980927"/>
                  <a:pt x="947737" y="1976437"/>
                </a:cubicBezTo>
                <a:cubicBezTo>
                  <a:pt x="950297" y="1971318"/>
                  <a:pt x="954702" y="1967269"/>
                  <a:pt x="957262" y="1962150"/>
                </a:cubicBezTo>
                <a:cubicBezTo>
                  <a:pt x="959507" y="1957660"/>
                  <a:pt x="958889" y="1951782"/>
                  <a:pt x="962025" y="1947862"/>
                </a:cubicBezTo>
                <a:cubicBezTo>
                  <a:pt x="965601" y="1943393"/>
                  <a:pt x="971550" y="1941512"/>
                  <a:pt x="976312" y="1938337"/>
                </a:cubicBezTo>
                <a:cubicBezTo>
                  <a:pt x="979487" y="1933575"/>
                  <a:pt x="981529" y="1927819"/>
                  <a:pt x="985837" y="1924050"/>
                </a:cubicBezTo>
                <a:cubicBezTo>
                  <a:pt x="994452" y="1916512"/>
                  <a:pt x="1004887" y="1911350"/>
                  <a:pt x="1014412" y="1905000"/>
                </a:cubicBezTo>
                <a:cubicBezTo>
                  <a:pt x="1032876" y="1892691"/>
                  <a:pt x="1023271" y="1897285"/>
                  <a:pt x="1042987" y="1890712"/>
                </a:cubicBezTo>
                <a:cubicBezTo>
                  <a:pt x="1047750" y="1885950"/>
                  <a:pt x="1052963" y="1881599"/>
                  <a:pt x="1057275" y="1876425"/>
                </a:cubicBezTo>
                <a:cubicBezTo>
                  <a:pt x="1060939" y="1872028"/>
                  <a:pt x="1062492" y="1865906"/>
                  <a:pt x="1066800" y="1862137"/>
                </a:cubicBezTo>
                <a:cubicBezTo>
                  <a:pt x="1075415" y="1854599"/>
                  <a:pt x="1095375" y="1843087"/>
                  <a:pt x="1095375" y="1843087"/>
                </a:cubicBezTo>
                <a:cubicBezTo>
                  <a:pt x="1106260" y="1810429"/>
                  <a:pt x="1093406" y="1850963"/>
                  <a:pt x="1104900" y="1804987"/>
                </a:cubicBezTo>
                <a:cubicBezTo>
                  <a:pt x="1106118" y="1800117"/>
                  <a:pt x="1108283" y="1795527"/>
                  <a:pt x="1109662" y="1790700"/>
                </a:cubicBezTo>
                <a:cubicBezTo>
                  <a:pt x="1111460" y="1784406"/>
                  <a:pt x="1111847" y="1777666"/>
                  <a:pt x="1114425" y="1771650"/>
                </a:cubicBezTo>
                <a:cubicBezTo>
                  <a:pt x="1119398" y="1760045"/>
                  <a:pt x="1129654" y="1751658"/>
                  <a:pt x="1138237" y="1743075"/>
                </a:cubicBezTo>
                <a:cubicBezTo>
                  <a:pt x="1151251" y="1704034"/>
                  <a:pt x="1128740" y="1764464"/>
                  <a:pt x="1171575" y="1700212"/>
                </a:cubicBezTo>
                <a:lnTo>
                  <a:pt x="1190625" y="1671637"/>
                </a:lnTo>
                <a:cubicBezTo>
                  <a:pt x="1193800" y="1666875"/>
                  <a:pt x="1195388" y="1660525"/>
                  <a:pt x="1200150" y="1657350"/>
                </a:cubicBezTo>
                <a:lnTo>
                  <a:pt x="1214437" y="1647825"/>
                </a:lnTo>
                <a:cubicBezTo>
                  <a:pt x="1216025" y="1643062"/>
                  <a:pt x="1216415" y="1637714"/>
                  <a:pt x="1219200" y="1633537"/>
                </a:cubicBezTo>
                <a:cubicBezTo>
                  <a:pt x="1229392" y="1618248"/>
                  <a:pt x="1232796" y="1619480"/>
                  <a:pt x="1247775" y="1614487"/>
                </a:cubicBezTo>
                <a:cubicBezTo>
                  <a:pt x="1252537" y="1609725"/>
                  <a:pt x="1256888" y="1604512"/>
                  <a:pt x="1262062" y="1600200"/>
                </a:cubicBezTo>
                <a:cubicBezTo>
                  <a:pt x="1266459" y="1596536"/>
                  <a:pt x="1271692" y="1594002"/>
                  <a:pt x="1276350" y="1590675"/>
                </a:cubicBezTo>
                <a:cubicBezTo>
                  <a:pt x="1287533" y="1582687"/>
                  <a:pt x="1301034" y="1573225"/>
                  <a:pt x="1309687" y="1562100"/>
                </a:cubicBezTo>
                <a:cubicBezTo>
                  <a:pt x="1349562" y="1510832"/>
                  <a:pt x="1310588" y="1551674"/>
                  <a:pt x="1343025" y="1519237"/>
                </a:cubicBezTo>
                <a:cubicBezTo>
                  <a:pt x="1354191" y="1485737"/>
                  <a:pt x="1339660" y="1527087"/>
                  <a:pt x="1357312" y="1485900"/>
                </a:cubicBezTo>
                <a:cubicBezTo>
                  <a:pt x="1359290" y="1481286"/>
                  <a:pt x="1358939" y="1475532"/>
                  <a:pt x="1362075" y="1471612"/>
                </a:cubicBezTo>
                <a:cubicBezTo>
                  <a:pt x="1365651" y="1467143"/>
                  <a:pt x="1371600" y="1465262"/>
                  <a:pt x="1376362" y="1462087"/>
                </a:cubicBezTo>
                <a:cubicBezTo>
                  <a:pt x="1379537" y="1457325"/>
                  <a:pt x="1383327" y="1452919"/>
                  <a:pt x="1385887" y="1447800"/>
                </a:cubicBezTo>
                <a:cubicBezTo>
                  <a:pt x="1388132" y="1443310"/>
                  <a:pt x="1388212" y="1437901"/>
                  <a:pt x="1390650" y="1433512"/>
                </a:cubicBezTo>
                <a:cubicBezTo>
                  <a:pt x="1390656" y="1433502"/>
                  <a:pt x="1414459" y="1397799"/>
                  <a:pt x="1419225" y="1390650"/>
                </a:cubicBezTo>
                <a:cubicBezTo>
                  <a:pt x="1419226" y="1390649"/>
                  <a:pt x="1438273" y="1362076"/>
                  <a:pt x="1438275" y="1362075"/>
                </a:cubicBezTo>
                <a:lnTo>
                  <a:pt x="1452562" y="1352550"/>
                </a:lnTo>
                <a:cubicBezTo>
                  <a:pt x="1462779" y="1321900"/>
                  <a:pt x="1449315" y="1355191"/>
                  <a:pt x="1471612" y="1323975"/>
                </a:cubicBezTo>
                <a:cubicBezTo>
                  <a:pt x="1502954" y="1280096"/>
                  <a:pt x="1458276" y="1327786"/>
                  <a:pt x="1495425" y="1290637"/>
                </a:cubicBezTo>
                <a:cubicBezTo>
                  <a:pt x="1506748" y="1256667"/>
                  <a:pt x="1490692" y="1297736"/>
                  <a:pt x="1514475" y="1262062"/>
                </a:cubicBezTo>
                <a:cubicBezTo>
                  <a:pt x="1532878" y="1234458"/>
                  <a:pt x="1501570" y="1259553"/>
                  <a:pt x="1533525" y="1238250"/>
                </a:cubicBezTo>
                <a:lnTo>
                  <a:pt x="1562100" y="1195387"/>
                </a:lnTo>
                <a:lnTo>
                  <a:pt x="1571625" y="1181100"/>
                </a:lnTo>
                <a:lnTo>
                  <a:pt x="1581150" y="1166812"/>
                </a:lnTo>
                <a:cubicBezTo>
                  <a:pt x="1592745" y="1132027"/>
                  <a:pt x="1588240" y="1147978"/>
                  <a:pt x="1595437" y="1119187"/>
                </a:cubicBezTo>
                <a:cubicBezTo>
                  <a:pt x="1593850" y="1042987"/>
                  <a:pt x="1597702" y="966479"/>
                  <a:pt x="1590675" y="890587"/>
                </a:cubicBezTo>
                <a:cubicBezTo>
                  <a:pt x="1589620" y="879188"/>
                  <a:pt x="1571625" y="862012"/>
                  <a:pt x="1571625" y="862012"/>
                </a:cubicBezTo>
                <a:cubicBezTo>
                  <a:pt x="1573212" y="857250"/>
                  <a:pt x="1572837" y="851275"/>
                  <a:pt x="1576387" y="847725"/>
                </a:cubicBezTo>
                <a:cubicBezTo>
                  <a:pt x="1591920" y="832192"/>
                  <a:pt x="1606474" y="829171"/>
                  <a:pt x="1624012" y="819150"/>
                </a:cubicBezTo>
                <a:cubicBezTo>
                  <a:pt x="1628982" y="816310"/>
                  <a:pt x="1633537" y="812800"/>
                  <a:pt x="1638300" y="809625"/>
                </a:cubicBezTo>
                <a:cubicBezTo>
                  <a:pt x="1665598" y="768676"/>
                  <a:pt x="1629249" y="816866"/>
                  <a:pt x="1662112" y="790575"/>
                </a:cubicBezTo>
                <a:cubicBezTo>
                  <a:pt x="1666582" y="786999"/>
                  <a:pt x="1667973" y="780684"/>
                  <a:pt x="1671637" y="776287"/>
                </a:cubicBezTo>
                <a:cubicBezTo>
                  <a:pt x="1702196" y="739617"/>
                  <a:pt x="1671801" y="783187"/>
                  <a:pt x="1695450" y="747712"/>
                </a:cubicBezTo>
                <a:cubicBezTo>
                  <a:pt x="1697037" y="742950"/>
                  <a:pt x="1697967" y="737915"/>
                  <a:pt x="1700212" y="733425"/>
                </a:cubicBezTo>
                <a:cubicBezTo>
                  <a:pt x="1702772" y="728305"/>
                  <a:pt x="1707927" y="724567"/>
                  <a:pt x="1709737" y="719137"/>
                </a:cubicBezTo>
                <a:cubicBezTo>
                  <a:pt x="1712791" y="709976"/>
                  <a:pt x="1712606" y="700031"/>
                  <a:pt x="1714500" y="690562"/>
                </a:cubicBezTo>
                <a:cubicBezTo>
                  <a:pt x="1715784" y="684144"/>
                  <a:pt x="1717381" y="677781"/>
                  <a:pt x="1719262" y="671512"/>
                </a:cubicBezTo>
                <a:cubicBezTo>
                  <a:pt x="1722147" y="661895"/>
                  <a:pt x="1725612" y="652462"/>
                  <a:pt x="1728787" y="642937"/>
                </a:cubicBezTo>
                <a:lnTo>
                  <a:pt x="1733550" y="628650"/>
                </a:lnTo>
                <a:cubicBezTo>
                  <a:pt x="1735137" y="619125"/>
                  <a:pt x="1735970" y="609443"/>
                  <a:pt x="1738312" y="600075"/>
                </a:cubicBezTo>
                <a:cubicBezTo>
                  <a:pt x="1740747" y="590335"/>
                  <a:pt x="1744662" y="581025"/>
                  <a:pt x="1747837" y="571500"/>
                </a:cubicBezTo>
                <a:lnTo>
                  <a:pt x="1757362" y="542925"/>
                </a:lnTo>
                <a:cubicBezTo>
                  <a:pt x="1758950" y="538162"/>
                  <a:pt x="1761141" y="533560"/>
                  <a:pt x="1762125" y="528637"/>
                </a:cubicBezTo>
                <a:cubicBezTo>
                  <a:pt x="1768856" y="494981"/>
                  <a:pt x="1764328" y="512502"/>
                  <a:pt x="1776412" y="476250"/>
                </a:cubicBezTo>
                <a:cubicBezTo>
                  <a:pt x="1778000" y="471487"/>
                  <a:pt x="1778390" y="466139"/>
                  <a:pt x="1781175" y="461962"/>
                </a:cubicBezTo>
                <a:lnTo>
                  <a:pt x="1790700" y="447675"/>
                </a:lnTo>
                <a:cubicBezTo>
                  <a:pt x="1792287" y="441325"/>
                  <a:pt x="1793664" y="434919"/>
                  <a:pt x="1795462" y="428625"/>
                </a:cubicBezTo>
                <a:cubicBezTo>
                  <a:pt x="1803422" y="400763"/>
                  <a:pt x="1797538" y="428809"/>
                  <a:pt x="1804987" y="395287"/>
                </a:cubicBezTo>
                <a:cubicBezTo>
                  <a:pt x="1806743" y="387385"/>
                  <a:pt x="1807620" y="379284"/>
                  <a:pt x="1809750" y="371475"/>
                </a:cubicBezTo>
                <a:cubicBezTo>
                  <a:pt x="1812392" y="361789"/>
                  <a:pt x="1816100" y="352425"/>
                  <a:pt x="1819275" y="342900"/>
                </a:cubicBezTo>
                <a:lnTo>
                  <a:pt x="1824037" y="328612"/>
                </a:lnTo>
                <a:lnTo>
                  <a:pt x="1828800" y="314325"/>
                </a:lnTo>
                <a:cubicBezTo>
                  <a:pt x="1830387" y="304800"/>
                  <a:pt x="1831668" y="295219"/>
                  <a:pt x="1833562" y="285750"/>
                </a:cubicBezTo>
                <a:cubicBezTo>
                  <a:pt x="1834846" y="279332"/>
                  <a:pt x="1837399" y="273180"/>
                  <a:pt x="1838325" y="266700"/>
                </a:cubicBezTo>
                <a:cubicBezTo>
                  <a:pt x="1839374" y="259358"/>
                  <a:pt x="1842251" y="210193"/>
                  <a:pt x="1847850" y="195262"/>
                </a:cubicBezTo>
                <a:cubicBezTo>
                  <a:pt x="1851255" y="186182"/>
                  <a:pt x="1864926" y="172301"/>
                  <a:pt x="1871662" y="166687"/>
                </a:cubicBezTo>
                <a:cubicBezTo>
                  <a:pt x="1876059" y="163023"/>
                  <a:pt x="1881553" y="160826"/>
                  <a:pt x="1885950" y="157162"/>
                </a:cubicBezTo>
                <a:cubicBezTo>
                  <a:pt x="1898166" y="146982"/>
                  <a:pt x="1905252" y="136807"/>
                  <a:pt x="1914525" y="123825"/>
                </a:cubicBezTo>
                <a:cubicBezTo>
                  <a:pt x="1917852" y="119167"/>
                  <a:pt x="1920386" y="113934"/>
                  <a:pt x="1924050" y="109537"/>
                </a:cubicBezTo>
                <a:cubicBezTo>
                  <a:pt x="1928362" y="104363"/>
                  <a:pt x="1933575" y="100012"/>
                  <a:pt x="1938337" y="95250"/>
                </a:cubicBezTo>
                <a:cubicBezTo>
                  <a:pt x="1939925" y="90487"/>
                  <a:pt x="1940855" y="85452"/>
                  <a:pt x="1943100" y="80962"/>
                </a:cubicBezTo>
                <a:cubicBezTo>
                  <a:pt x="1945660" y="75843"/>
                  <a:pt x="1949785" y="71645"/>
                  <a:pt x="1952625" y="66675"/>
                </a:cubicBezTo>
                <a:cubicBezTo>
                  <a:pt x="1956147" y="60511"/>
                  <a:pt x="1958975" y="53975"/>
                  <a:pt x="1962150" y="47625"/>
                </a:cubicBezTo>
                <a:cubicBezTo>
                  <a:pt x="1959290" y="36186"/>
                  <a:pt x="1958139" y="22509"/>
                  <a:pt x="1947862" y="14287"/>
                </a:cubicBezTo>
                <a:cubicBezTo>
                  <a:pt x="1943942" y="11151"/>
                  <a:pt x="1937880" y="12108"/>
                  <a:pt x="1933575" y="9525"/>
                </a:cubicBezTo>
                <a:cubicBezTo>
                  <a:pt x="1929725" y="7215"/>
                  <a:pt x="1927225" y="3175"/>
                  <a:pt x="192405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2"/>
          <p:cNvSpPr/>
          <p:nvPr/>
        </p:nvSpPr>
        <p:spPr>
          <a:xfrm>
            <a:off x="4243388" y="1100138"/>
            <a:ext cx="2833687" cy="2257425"/>
          </a:xfrm>
          <a:custGeom>
            <a:avLst/>
            <a:gdLst>
              <a:gd name="connsiteX0" fmla="*/ 2833687 w 2833687"/>
              <a:gd name="connsiteY0" fmla="*/ 414337 h 2257425"/>
              <a:gd name="connsiteX1" fmla="*/ 2809875 w 2833687"/>
              <a:gd name="connsiteY1" fmla="*/ 385762 h 2257425"/>
              <a:gd name="connsiteX2" fmla="*/ 2795587 w 2833687"/>
              <a:gd name="connsiteY2" fmla="*/ 376237 h 2257425"/>
              <a:gd name="connsiteX3" fmla="*/ 2762250 w 2833687"/>
              <a:gd name="connsiteY3" fmla="*/ 342900 h 2257425"/>
              <a:gd name="connsiteX4" fmla="*/ 2747962 w 2833687"/>
              <a:gd name="connsiteY4" fmla="*/ 328612 h 2257425"/>
              <a:gd name="connsiteX5" fmla="*/ 2719387 w 2833687"/>
              <a:gd name="connsiteY5" fmla="*/ 319087 h 2257425"/>
              <a:gd name="connsiteX6" fmla="*/ 2705100 w 2833687"/>
              <a:gd name="connsiteY6" fmla="*/ 314325 h 2257425"/>
              <a:gd name="connsiteX7" fmla="*/ 2686050 w 2833687"/>
              <a:gd name="connsiteY7" fmla="*/ 309562 h 2257425"/>
              <a:gd name="connsiteX8" fmla="*/ 2667000 w 2833687"/>
              <a:gd name="connsiteY8" fmla="*/ 300037 h 2257425"/>
              <a:gd name="connsiteX9" fmla="*/ 2624137 w 2833687"/>
              <a:gd name="connsiteY9" fmla="*/ 290512 h 2257425"/>
              <a:gd name="connsiteX10" fmla="*/ 2605087 w 2833687"/>
              <a:gd name="connsiteY10" fmla="*/ 280987 h 2257425"/>
              <a:gd name="connsiteX11" fmla="*/ 2576512 w 2833687"/>
              <a:gd name="connsiteY11" fmla="*/ 261937 h 2257425"/>
              <a:gd name="connsiteX12" fmla="*/ 2547937 w 2833687"/>
              <a:gd name="connsiteY12" fmla="*/ 257175 h 2257425"/>
              <a:gd name="connsiteX13" fmla="*/ 2519362 w 2833687"/>
              <a:gd name="connsiteY13" fmla="*/ 242887 h 2257425"/>
              <a:gd name="connsiteX14" fmla="*/ 2505075 w 2833687"/>
              <a:gd name="connsiteY14" fmla="*/ 238125 h 2257425"/>
              <a:gd name="connsiteX15" fmla="*/ 2471737 w 2833687"/>
              <a:gd name="connsiteY15" fmla="*/ 219075 h 2257425"/>
              <a:gd name="connsiteX16" fmla="*/ 2428875 w 2833687"/>
              <a:gd name="connsiteY16" fmla="*/ 195262 h 2257425"/>
              <a:gd name="connsiteX17" fmla="*/ 2409825 w 2833687"/>
              <a:gd name="connsiteY17" fmla="*/ 180975 h 2257425"/>
              <a:gd name="connsiteX18" fmla="*/ 2395537 w 2833687"/>
              <a:gd name="connsiteY18" fmla="*/ 171450 h 2257425"/>
              <a:gd name="connsiteX19" fmla="*/ 2371725 w 2833687"/>
              <a:gd name="connsiteY19" fmla="*/ 152400 h 2257425"/>
              <a:gd name="connsiteX20" fmla="*/ 2362200 w 2833687"/>
              <a:gd name="connsiteY20" fmla="*/ 138112 h 2257425"/>
              <a:gd name="connsiteX21" fmla="*/ 2333625 w 2833687"/>
              <a:gd name="connsiteY21" fmla="*/ 119062 h 2257425"/>
              <a:gd name="connsiteX22" fmla="*/ 2286000 w 2833687"/>
              <a:gd name="connsiteY22" fmla="*/ 100012 h 2257425"/>
              <a:gd name="connsiteX23" fmla="*/ 2252662 w 2833687"/>
              <a:gd name="connsiteY23" fmla="*/ 76200 h 2257425"/>
              <a:gd name="connsiteX24" fmla="*/ 2224087 w 2833687"/>
              <a:gd name="connsiteY24" fmla="*/ 61912 h 2257425"/>
              <a:gd name="connsiteX25" fmla="*/ 2195512 w 2833687"/>
              <a:gd name="connsiteY25" fmla="*/ 38100 h 2257425"/>
              <a:gd name="connsiteX26" fmla="*/ 2185987 w 2833687"/>
              <a:gd name="connsiteY26" fmla="*/ 23812 h 2257425"/>
              <a:gd name="connsiteX27" fmla="*/ 2138362 w 2833687"/>
              <a:gd name="connsiteY27" fmla="*/ 0 h 2257425"/>
              <a:gd name="connsiteX28" fmla="*/ 2124075 w 2833687"/>
              <a:gd name="connsiteY28" fmla="*/ 4762 h 2257425"/>
              <a:gd name="connsiteX29" fmla="*/ 2105025 w 2833687"/>
              <a:gd name="connsiteY29" fmla="*/ 19050 h 2257425"/>
              <a:gd name="connsiteX30" fmla="*/ 2090737 w 2833687"/>
              <a:gd name="connsiteY30" fmla="*/ 28575 h 2257425"/>
              <a:gd name="connsiteX31" fmla="*/ 2081212 w 2833687"/>
              <a:gd name="connsiteY31" fmla="*/ 42862 h 2257425"/>
              <a:gd name="connsiteX32" fmla="*/ 2066925 w 2833687"/>
              <a:gd name="connsiteY32" fmla="*/ 57150 h 2257425"/>
              <a:gd name="connsiteX33" fmla="*/ 2057400 w 2833687"/>
              <a:gd name="connsiteY33" fmla="*/ 85725 h 2257425"/>
              <a:gd name="connsiteX34" fmla="*/ 2052637 w 2833687"/>
              <a:gd name="connsiteY34" fmla="*/ 100012 h 2257425"/>
              <a:gd name="connsiteX35" fmla="*/ 2038350 w 2833687"/>
              <a:gd name="connsiteY35" fmla="*/ 161925 h 2257425"/>
              <a:gd name="connsiteX36" fmla="*/ 2033587 w 2833687"/>
              <a:gd name="connsiteY36" fmla="*/ 176212 h 2257425"/>
              <a:gd name="connsiteX37" fmla="*/ 2014537 w 2833687"/>
              <a:gd name="connsiteY37" fmla="*/ 204787 h 2257425"/>
              <a:gd name="connsiteX38" fmla="*/ 2000250 w 2833687"/>
              <a:gd name="connsiteY38" fmla="*/ 233362 h 2257425"/>
              <a:gd name="connsiteX39" fmla="*/ 1990725 w 2833687"/>
              <a:gd name="connsiteY39" fmla="*/ 266700 h 2257425"/>
              <a:gd name="connsiteX40" fmla="*/ 1981200 w 2833687"/>
              <a:gd name="connsiteY40" fmla="*/ 285750 h 2257425"/>
              <a:gd name="connsiteX41" fmla="*/ 1971675 w 2833687"/>
              <a:gd name="connsiteY41" fmla="*/ 314325 h 2257425"/>
              <a:gd name="connsiteX42" fmla="*/ 1957387 w 2833687"/>
              <a:gd name="connsiteY42" fmla="*/ 328612 h 2257425"/>
              <a:gd name="connsiteX43" fmla="*/ 1928812 w 2833687"/>
              <a:gd name="connsiteY43" fmla="*/ 371475 h 2257425"/>
              <a:gd name="connsiteX44" fmla="*/ 1919287 w 2833687"/>
              <a:gd name="connsiteY44" fmla="*/ 385762 h 2257425"/>
              <a:gd name="connsiteX45" fmla="*/ 1909762 w 2833687"/>
              <a:gd name="connsiteY45" fmla="*/ 400050 h 2257425"/>
              <a:gd name="connsiteX46" fmla="*/ 1895475 w 2833687"/>
              <a:gd name="connsiteY46" fmla="*/ 428625 h 2257425"/>
              <a:gd name="connsiteX47" fmla="*/ 1881187 w 2833687"/>
              <a:gd name="connsiteY47" fmla="*/ 457200 h 2257425"/>
              <a:gd name="connsiteX48" fmla="*/ 1866900 w 2833687"/>
              <a:gd name="connsiteY48" fmla="*/ 466725 h 2257425"/>
              <a:gd name="connsiteX49" fmla="*/ 1847850 w 2833687"/>
              <a:gd name="connsiteY49" fmla="*/ 490537 h 2257425"/>
              <a:gd name="connsiteX50" fmla="*/ 1843087 w 2833687"/>
              <a:gd name="connsiteY50" fmla="*/ 504825 h 2257425"/>
              <a:gd name="connsiteX51" fmla="*/ 1819275 w 2833687"/>
              <a:gd name="connsiteY51" fmla="*/ 533400 h 2257425"/>
              <a:gd name="connsiteX52" fmla="*/ 1809750 w 2833687"/>
              <a:gd name="connsiteY52" fmla="*/ 561975 h 2257425"/>
              <a:gd name="connsiteX53" fmla="*/ 1776412 w 2833687"/>
              <a:gd name="connsiteY53" fmla="*/ 604837 h 2257425"/>
              <a:gd name="connsiteX54" fmla="*/ 1762125 w 2833687"/>
              <a:gd name="connsiteY54" fmla="*/ 633412 h 2257425"/>
              <a:gd name="connsiteX55" fmla="*/ 1743075 w 2833687"/>
              <a:gd name="connsiteY55" fmla="*/ 661987 h 2257425"/>
              <a:gd name="connsiteX56" fmla="*/ 1738312 w 2833687"/>
              <a:gd name="connsiteY56" fmla="*/ 676275 h 2257425"/>
              <a:gd name="connsiteX57" fmla="*/ 1733550 w 2833687"/>
              <a:gd name="connsiteY57" fmla="*/ 695325 h 2257425"/>
              <a:gd name="connsiteX58" fmla="*/ 1724025 w 2833687"/>
              <a:gd name="connsiteY58" fmla="*/ 714375 h 2257425"/>
              <a:gd name="connsiteX59" fmla="*/ 1714500 w 2833687"/>
              <a:gd name="connsiteY59" fmla="*/ 742950 h 2257425"/>
              <a:gd name="connsiteX60" fmla="*/ 1704975 w 2833687"/>
              <a:gd name="connsiteY60" fmla="*/ 757237 h 2257425"/>
              <a:gd name="connsiteX61" fmla="*/ 1690687 w 2833687"/>
              <a:gd name="connsiteY61" fmla="*/ 785812 h 2257425"/>
              <a:gd name="connsiteX62" fmla="*/ 1666875 w 2833687"/>
              <a:gd name="connsiteY62" fmla="*/ 828675 h 2257425"/>
              <a:gd name="connsiteX63" fmla="*/ 1643062 w 2833687"/>
              <a:gd name="connsiteY63" fmla="*/ 876300 h 2257425"/>
              <a:gd name="connsiteX64" fmla="*/ 1619250 w 2833687"/>
              <a:gd name="connsiteY64" fmla="*/ 919162 h 2257425"/>
              <a:gd name="connsiteX65" fmla="*/ 1600200 w 2833687"/>
              <a:gd name="connsiteY65" fmla="*/ 947737 h 2257425"/>
              <a:gd name="connsiteX66" fmla="*/ 1557337 w 2833687"/>
              <a:gd name="connsiteY66" fmla="*/ 985837 h 2257425"/>
              <a:gd name="connsiteX67" fmla="*/ 1533525 w 2833687"/>
              <a:gd name="connsiteY67" fmla="*/ 1004887 h 2257425"/>
              <a:gd name="connsiteX68" fmla="*/ 1514475 w 2833687"/>
              <a:gd name="connsiteY68" fmla="*/ 1038225 h 2257425"/>
              <a:gd name="connsiteX69" fmla="*/ 1495425 w 2833687"/>
              <a:gd name="connsiteY69" fmla="*/ 1081087 h 2257425"/>
              <a:gd name="connsiteX70" fmla="*/ 1490662 w 2833687"/>
              <a:gd name="connsiteY70" fmla="*/ 1095375 h 2257425"/>
              <a:gd name="connsiteX71" fmla="*/ 1462087 w 2833687"/>
              <a:gd name="connsiteY71" fmla="*/ 1114425 h 2257425"/>
              <a:gd name="connsiteX72" fmla="*/ 1443037 w 2833687"/>
              <a:gd name="connsiteY72" fmla="*/ 1143000 h 2257425"/>
              <a:gd name="connsiteX73" fmla="*/ 1423987 w 2833687"/>
              <a:gd name="connsiteY73" fmla="*/ 1176337 h 2257425"/>
              <a:gd name="connsiteX74" fmla="*/ 1400175 w 2833687"/>
              <a:gd name="connsiteY74" fmla="*/ 1204912 h 2257425"/>
              <a:gd name="connsiteX75" fmla="*/ 1385887 w 2833687"/>
              <a:gd name="connsiteY75" fmla="*/ 1233487 h 2257425"/>
              <a:gd name="connsiteX76" fmla="*/ 1381125 w 2833687"/>
              <a:gd name="connsiteY76" fmla="*/ 1252537 h 2257425"/>
              <a:gd name="connsiteX77" fmla="*/ 1366837 w 2833687"/>
              <a:gd name="connsiteY77" fmla="*/ 1271587 h 2257425"/>
              <a:gd name="connsiteX78" fmla="*/ 1357312 w 2833687"/>
              <a:gd name="connsiteY78" fmla="*/ 1285875 h 2257425"/>
              <a:gd name="connsiteX79" fmla="*/ 1343025 w 2833687"/>
              <a:gd name="connsiteY79" fmla="*/ 1314450 h 2257425"/>
              <a:gd name="connsiteX80" fmla="*/ 1338262 w 2833687"/>
              <a:gd name="connsiteY80" fmla="*/ 1328737 h 2257425"/>
              <a:gd name="connsiteX81" fmla="*/ 1309687 w 2833687"/>
              <a:gd name="connsiteY81" fmla="*/ 1362075 h 2257425"/>
              <a:gd name="connsiteX82" fmla="*/ 1300162 w 2833687"/>
              <a:gd name="connsiteY82" fmla="*/ 1376362 h 2257425"/>
              <a:gd name="connsiteX83" fmla="*/ 1281112 w 2833687"/>
              <a:gd name="connsiteY83" fmla="*/ 1404937 h 2257425"/>
              <a:gd name="connsiteX84" fmla="*/ 1276350 w 2833687"/>
              <a:gd name="connsiteY84" fmla="*/ 1419225 h 2257425"/>
              <a:gd name="connsiteX85" fmla="*/ 1266825 w 2833687"/>
              <a:gd name="connsiteY85" fmla="*/ 1433512 h 2257425"/>
              <a:gd name="connsiteX86" fmla="*/ 1257300 w 2833687"/>
              <a:gd name="connsiteY86" fmla="*/ 1462087 h 2257425"/>
              <a:gd name="connsiteX87" fmla="*/ 1238250 w 2833687"/>
              <a:gd name="connsiteY87" fmla="*/ 1490662 h 2257425"/>
              <a:gd name="connsiteX88" fmla="*/ 1228725 w 2833687"/>
              <a:gd name="connsiteY88" fmla="*/ 1504950 h 2257425"/>
              <a:gd name="connsiteX89" fmla="*/ 1223962 w 2833687"/>
              <a:gd name="connsiteY89" fmla="*/ 1519237 h 2257425"/>
              <a:gd name="connsiteX90" fmla="*/ 1200150 w 2833687"/>
              <a:gd name="connsiteY90" fmla="*/ 1547812 h 2257425"/>
              <a:gd name="connsiteX91" fmla="*/ 1190625 w 2833687"/>
              <a:gd name="connsiteY91" fmla="*/ 1566862 h 2257425"/>
              <a:gd name="connsiteX92" fmla="*/ 1181100 w 2833687"/>
              <a:gd name="connsiteY92" fmla="*/ 1581150 h 2257425"/>
              <a:gd name="connsiteX93" fmla="*/ 1166812 w 2833687"/>
              <a:gd name="connsiteY93" fmla="*/ 1609725 h 2257425"/>
              <a:gd name="connsiteX94" fmla="*/ 1147762 w 2833687"/>
              <a:gd name="connsiteY94" fmla="*/ 1666875 h 2257425"/>
              <a:gd name="connsiteX95" fmla="*/ 1138237 w 2833687"/>
              <a:gd name="connsiteY95" fmla="*/ 1695450 h 2257425"/>
              <a:gd name="connsiteX96" fmla="*/ 1128712 w 2833687"/>
              <a:gd name="connsiteY96" fmla="*/ 1709737 h 2257425"/>
              <a:gd name="connsiteX97" fmla="*/ 1109662 w 2833687"/>
              <a:gd name="connsiteY97" fmla="*/ 1738312 h 2257425"/>
              <a:gd name="connsiteX98" fmla="*/ 1085850 w 2833687"/>
              <a:gd name="connsiteY98" fmla="*/ 1766887 h 2257425"/>
              <a:gd name="connsiteX99" fmla="*/ 1066800 w 2833687"/>
              <a:gd name="connsiteY99" fmla="*/ 1790700 h 2257425"/>
              <a:gd name="connsiteX100" fmla="*/ 1042987 w 2833687"/>
              <a:gd name="connsiteY100" fmla="*/ 1819275 h 2257425"/>
              <a:gd name="connsiteX101" fmla="*/ 1009650 w 2833687"/>
              <a:gd name="connsiteY101" fmla="*/ 1862137 h 2257425"/>
              <a:gd name="connsiteX102" fmla="*/ 985837 w 2833687"/>
              <a:gd name="connsiteY102" fmla="*/ 1885950 h 2257425"/>
              <a:gd name="connsiteX103" fmla="*/ 966787 w 2833687"/>
              <a:gd name="connsiteY103" fmla="*/ 1914525 h 2257425"/>
              <a:gd name="connsiteX104" fmla="*/ 957262 w 2833687"/>
              <a:gd name="connsiteY104" fmla="*/ 1928812 h 2257425"/>
              <a:gd name="connsiteX105" fmla="*/ 933450 w 2833687"/>
              <a:gd name="connsiteY105" fmla="*/ 1957387 h 2257425"/>
              <a:gd name="connsiteX106" fmla="*/ 923925 w 2833687"/>
              <a:gd name="connsiteY106" fmla="*/ 1976437 h 2257425"/>
              <a:gd name="connsiteX107" fmla="*/ 904875 w 2833687"/>
              <a:gd name="connsiteY107" fmla="*/ 2005012 h 2257425"/>
              <a:gd name="connsiteX108" fmla="*/ 895350 w 2833687"/>
              <a:gd name="connsiteY108" fmla="*/ 2019300 h 2257425"/>
              <a:gd name="connsiteX109" fmla="*/ 890587 w 2833687"/>
              <a:gd name="connsiteY109" fmla="*/ 2033587 h 2257425"/>
              <a:gd name="connsiteX110" fmla="*/ 871537 w 2833687"/>
              <a:gd name="connsiteY110" fmla="*/ 2062162 h 2257425"/>
              <a:gd name="connsiteX111" fmla="*/ 866775 w 2833687"/>
              <a:gd name="connsiteY111" fmla="*/ 2076450 h 2257425"/>
              <a:gd name="connsiteX112" fmla="*/ 838200 w 2833687"/>
              <a:gd name="connsiteY112" fmla="*/ 2119312 h 2257425"/>
              <a:gd name="connsiteX113" fmla="*/ 828675 w 2833687"/>
              <a:gd name="connsiteY113" fmla="*/ 2133600 h 2257425"/>
              <a:gd name="connsiteX114" fmla="*/ 809625 w 2833687"/>
              <a:gd name="connsiteY114" fmla="*/ 2162175 h 2257425"/>
              <a:gd name="connsiteX115" fmla="*/ 800100 w 2833687"/>
              <a:gd name="connsiteY115" fmla="*/ 2190750 h 2257425"/>
              <a:gd name="connsiteX116" fmla="*/ 781050 w 2833687"/>
              <a:gd name="connsiteY116" fmla="*/ 2219325 h 2257425"/>
              <a:gd name="connsiteX117" fmla="*/ 766762 w 2833687"/>
              <a:gd name="connsiteY117" fmla="*/ 2247900 h 2257425"/>
              <a:gd name="connsiteX118" fmla="*/ 747712 w 2833687"/>
              <a:gd name="connsiteY118" fmla="*/ 2257425 h 2257425"/>
              <a:gd name="connsiteX119" fmla="*/ 733425 w 2833687"/>
              <a:gd name="connsiteY119" fmla="*/ 2243137 h 2257425"/>
              <a:gd name="connsiteX120" fmla="*/ 666750 w 2833687"/>
              <a:gd name="connsiteY120" fmla="*/ 2219325 h 2257425"/>
              <a:gd name="connsiteX121" fmla="*/ 619125 w 2833687"/>
              <a:gd name="connsiteY121" fmla="*/ 2209800 h 2257425"/>
              <a:gd name="connsiteX122" fmla="*/ 604837 w 2833687"/>
              <a:gd name="connsiteY122" fmla="*/ 2195512 h 2257425"/>
              <a:gd name="connsiteX123" fmla="*/ 566737 w 2833687"/>
              <a:gd name="connsiteY123" fmla="*/ 2171700 h 2257425"/>
              <a:gd name="connsiteX124" fmla="*/ 552450 w 2833687"/>
              <a:gd name="connsiteY124" fmla="*/ 2157412 h 2257425"/>
              <a:gd name="connsiteX125" fmla="*/ 533400 w 2833687"/>
              <a:gd name="connsiteY125" fmla="*/ 2147887 h 2257425"/>
              <a:gd name="connsiteX126" fmla="*/ 519112 w 2833687"/>
              <a:gd name="connsiteY126" fmla="*/ 2133600 h 2257425"/>
              <a:gd name="connsiteX127" fmla="*/ 490537 w 2833687"/>
              <a:gd name="connsiteY127" fmla="*/ 2128837 h 2257425"/>
              <a:gd name="connsiteX128" fmla="*/ 471487 w 2833687"/>
              <a:gd name="connsiteY128" fmla="*/ 2124075 h 2257425"/>
              <a:gd name="connsiteX129" fmla="*/ 447675 w 2833687"/>
              <a:gd name="connsiteY129" fmla="*/ 2119312 h 2257425"/>
              <a:gd name="connsiteX130" fmla="*/ 433387 w 2833687"/>
              <a:gd name="connsiteY130" fmla="*/ 2114550 h 2257425"/>
              <a:gd name="connsiteX131" fmla="*/ 414337 w 2833687"/>
              <a:gd name="connsiteY131" fmla="*/ 2109787 h 2257425"/>
              <a:gd name="connsiteX132" fmla="*/ 385762 w 2833687"/>
              <a:gd name="connsiteY132" fmla="*/ 2095500 h 2257425"/>
              <a:gd name="connsiteX133" fmla="*/ 371475 w 2833687"/>
              <a:gd name="connsiteY133" fmla="*/ 2085975 h 2257425"/>
              <a:gd name="connsiteX134" fmla="*/ 342900 w 2833687"/>
              <a:gd name="connsiteY134" fmla="*/ 2076450 h 2257425"/>
              <a:gd name="connsiteX135" fmla="*/ 309562 w 2833687"/>
              <a:gd name="connsiteY135" fmla="*/ 2057400 h 2257425"/>
              <a:gd name="connsiteX136" fmla="*/ 276225 w 2833687"/>
              <a:gd name="connsiteY136" fmla="*/ 2038350 h 2257425"/>
              <a:gd name="connsiteX137" fmla="*/ 290512 w 2833687"/>
              <a:gd name="connsiteY137" fmla="*/ 1995487 h 2257425"/>
              <a:gd name="connsiteX138" fmla="*/ 300037 w 2833687"/>
              <a:gd name="connsiteY138" fmla="*/ 1966912 h 2257425"/>
              <a:gd name="connsiteX139" fmla="*/ 309562 w 2833687"/>
              <a:gd name="connsiteY139" fmla="*/ 1952625 h 2257425"/>
              <a:gd name="connsiteX140" fmla="*/ 323850 w 2833687"/>
              <a:gd name="connsiteY140" fmla="*/ 1924050 h 2257425"/>
              <a:gd name="connsiteX141" fmla="*/ 328612 w 2833687"/>
              <a:gd name="connsiteY141" fmla="*/ 1909762 h 2257425"/>
              <a:gd name="connsiteX142" fmla="*/ 338137 w 2833687"/>
              <a:gd name="connsiteY142" fmla="*/ 1895475 h 2257425"/>
              <a:gd name="connsiteX143" fmla="*/ 342900 w 2833687"/>
              <a:gd name="connsiteY143" fmla="*/ 1876425 h 2257425"/>
              <a:gd name="connsiteX144" fmla="*/ 361950 w 2833687"/>
              <a:gd name="connsiteY144" fmla="*/ 1843087 h 2257425"/>
              <a:gd name="connsiteX145" fmla="*/ 376237 w 2833687"/>
              <a:gd name="connsiteY145" fmla="*/ 1814512 h 2257425"/>
              <a:gd name="connsiteX146" fmla="*/ 400050 w 2833687"/>
              <a:gd name="connsiteY146" fmla="*/ 1771650 h 2257425"/>
              <a:gd name="connsiteX147" fmla="*/ 414337 w 2833687"/>
              <a:gd name="connsiteY147" fmla="*/ 1757362 h 2257425"/>
              <a:gd name="connsiteX148" fmla="*/ 433387 w 2833687"/>
              <a:gd name="connsiteY148" fmla="*/ 1728787 h 2257425"/>
              <a:gd name="connsiteX149" fmla="*/ 442912 w 2833687"/>
              <a:gd name="connsiteY149" fmla="*/ 1709737 h 2257425"/>
              <a:gd name="connsiteX150" fmla="*/ 457200 w 2833687"/>
              <a:gd name="connsiteY150" fmla="*/ 1700212 h 2257425"/>
              <a:gd name="connsiteX151" fmla="*/ 471487 w 2833687"/>
              <a:gd name="connsiteY151" fmla="*/ 1685925 h 2257425"/>
              <a:gd name="connsiteX152" fmla="*/ 490537 w 2833687"/>
              <a:gd name="connsiteY152" fmla="*/ 1657350 h 2257425"/>
              <a:gd name="connsiteX153" fmla="*/ 500062 w 2833687"/>
              <a:gd name="connsiteY153" fmla="*/ 1643062 h 2257425"/>
              <a:gd name="connsiteX154" fmla="*/ 514350 w 2833687"/>
              <a:gd name="connsiteY154" fmla="*/ 1614487 h 2257425"/>
              <a:gd name="connsiteX155" fmla="*/ 523875 w 2833687"/>
              <a:gd name="connsiteY155" fmla="*/ 1585912 h 2257425"/>
              <a:gd name="connsiteX156" fmla="*/ 528637 w 2833687"/>
              <a:gd name="connsiteY156" fmla="*/ 1566862 h 2257425"/>
              <a:gd name="connsiteX157" fmla="*/ 538162 w 2833687"/>
              <a:gd name="connsiteY157" fmla="*/ 1538287 h 2257425"/>
              <a:gd name="connsiteX158" fmla="*/ 557212 w 2833687"/>
              <a:gd name="connsiteY158" fmla="*/ 1509712 h 2257425"/>
              <a:gd name="connsiteX159" fmla="*/ 566737 w 2833687"/>
              <a:gd name="connsiteY159" fmla="*/ 1495425 h 2257425"/>
              <a:gd name="connsiteX160" fmla="*/ 590550 w 2833687"/>
              <a:gd name="connsiteY160" fmla="*/ 1466850 h 2257425"/>
              <a:gd name="connsiteX161" fmla="*/ 609600 w 2833687"/>
              <a:gd name="connsiteY161" fmla="*/ 1447800 h 2257425"/>
              <a:gd name="connsiteX162" fmla="*/ 628650 w 2833687"/>
              <a:gd name="connsiteY162" fmla="*/ 1414462 h 2257425"/>
              <a:gd name="connsiteX163" fmla="*/ 638175 w 2833687"/>
              <a:gd name="connsiteY163" fmla="*/ 1400175 h 2257425"/>
              <a:gd name="connsiteX164" fmla="*/ 657225 w 2833687"/>
              <a:gd name="connsiteY164" fmla="*/ 1352550 h 2257425"/>
              <a:gd name="connsiteX165" fmla="*/ 661987 w 2833687"/>
              <a:gd name="connsiteY165" fmla="*/ 1338262 h 2257425"/>
              <a:gd name="connsiteX166" fmla="*/ 676275 w 2833687"/>
              <a:gd name="connsiteY166" fmla="*/ 1309687 h 2257425"/>
              <a:gd name="connsiteX167" fmla="*/ 700087 w 2833687"/>
              <a:gd name="connsiteY167" fmla="*/ 1276350 h 2257425"/>
              <a:gd name="connsiteX168" fmla="*/ 709612 w 2833687"/>
              <a:gd name="connsiteY168" fmla="*/ 1262062 h 2257425"/>
              <a:gd name="connsiteX169" fmla="*/ 738187 w 2833687"/>
              <a:gd name="connsiteY169" fmla="*/ 1233487 h 2257425"/>
              <a:gd name="connsiteX170" fmla="*/ 747712 w 2833687"/>
              <a:gd name="connsiteY170" fmla="*/ 1219200 h 2257425"/>
              <a:gd name="connsiteX171" fmla="*/ 757237 w 2833687"/>
              <a:gd name="connsiteY171" fmla="*/ 1200150 h 2257425"/>
              <a:gd name="connsiteX172" fmla="*/ 771525 w 2833687"/>
              <a:gd name="connsiteY172" fmla="*/ 1190625 h 2257425"/>
              <a:gd name="connsiteX173" fmla="*/ 781050 w 2833687"/>
              <a:gd name="connsiteY173" fmla="*/ 1176337 h 2257425"/>
              <a:gd name="connsiteX174" fmla="*/ 785812 w 2833687"/>
              <a:gd name="connsiteY174" fmla="*/ 1162050 h 2257425"/>
              <a:gd name="connsiteX175" fmla="*/ 800100 w 2833687"/>
              <a:gd name="connsiteY175" fmla="*/ 1152525 h 2257425"/>
              <a:gd name="connsiteX176" fmla="*/ 809625 w 2833687"/>
              <a:gd name="connsiteY176" fmla="*/ 1133475 h 2257425"/>
              <a:gd name="connsiteX177" fmla="*/ 833437 w 2833687"/>
              <a:gd name="connsiteY177" fmla="*/ 1104900 h 2257425"/>
              <a:gd name="connsiteX178" fmla="*/ 842962 w 2833687"/>
              <a:gd name="connsiteY178" fmla="*/ 1085850 h 2257425"/>
              <a:gd name="connsiteX179" fmla="*/ 847725 w 2833687"/>
              <a:gd name="connsiteY179" fmla="*/ 1071562 h 2257425"/>
              <a:gd name="connsiteX180" fmla="*/ 857250 w 2833687"/>
              <a:gd name="connsiteY180" fmla="*/ 1057275 h 2257425"/>
              <a:gd name="connsiteX181" fmla="*/ 881062 w 2833687"/>
              <a:gd name="connsiteY181" fmla="*/ 1019175 h 2257425"/>
              <a:gd name="connsiteX182" fmla="*/ 914400 w 2833687"/>
              <a:gd name="connsiteY182" fmla="*/ 976312 h 2257425"/>
              <a:gd name="connsiteX183" fmla="*/ 923925 w 2833687"/>
              <a:gd name="connsiteY183" fmla="*/ 962025 h 2257425"/>
              <a:gd name="connsiteX184" fmla="*/ 933450 w 2833687"/>
              <a:gd name="connsiteY184" fmla="*/ 947737 h 2257425"/>
              <a:gd name="connsiteX185" fmla="*/ 938212 w 2833687"/>
              <a:gd name="connsiteY185" fmla="*/ 933450 h 2257425"/>
              <a:gd name="connsiteX186" fmla="*/ 947737 w 2833687"/>
              <a:gd name="connsiteY186" fmla="*/ 919162 h 2257425"/>
              <a:gd name="connsiteX187" fmla="*/ 942975 w 2833687"/>
              <a:gd name="connsiteY187" fmla="*/ 847725 h 2257425"/>
              <a:gd name="connsiteX188" fmla="*/ 938212 w 2833687"/>
              <a:gd name="connsiteY188" fmla="*/ 833437 h 2257425"/>
              <a:gd name="connsiteX189" fmla="*/ 923925 w 2833687"/>
              <a:gd name="connsiteY189" fmla="*/ 819150 h 2257425"/>
              <a:gd name="connsiteX190" fmla="*/ 919162 w 2833687"/>
              <a:gd name="connsiteY190" fmla="*/ 804862 h 2257425"/>
              <a:gd name="connsiteX191" fmla="*/ 890587 w 2833687"/>
              <a:gd name="connsiteY191" fmla="*/ 785812 h 2257425"/>
              <a:gd name="connsiteX192" fmla="*/ 852487 w 2833687"/>
              <a:gd name="connsiteY192" fmla="*/ 766762 h 2257425"/>
              <a:gd name="connsiteX193" fmla="*/ 833437 w 2833687"/>
              <a:gd name="connsiteY193" fmla="*/ 752475 h 2257425"/>
              <a:gd name="connsiteX194" fmla="*/ 804862 w 2833687"/>
              <a:gd name="connsiteY194" fmla="*/ 742950 h 2257425"/>
              <a:gd name="connsiteX195" fmla="*/ 785812 w 2833687"/>
              <a:gd name="connsiteY195" fmla="*/ 728662 h 2257425"/>
              <a:gd name="connsiteX196" fmla="*/ 757237 w 2833687"/>
              <a:gd name="connsiteY196" fmla="*/ 700087 h 2257425"/>
              <a:gd name="connsiteX197" fmla="*/ 742950 w 2833687"/>
              <a:gd name="connsiteY197" fmla="*/ 685800 h 2257425"/>
              <a:gd name="connsiteX198" fmla="*/ 728662 w 2833687"/>
              <a:gd name="connsiteY198" fmla="*/ 671512 h 2257425"/>
              <a:gd name="connsiteX199" fmla="*/ 719137 w 2833687"/>
              <a:gd name="connsiteY199" fmla="*/ 657225 h 2257425"/>
              <a:gd name="connsiteX200" fmla="*/ 700087 w 2833687"/>
              <a:gd name="connsiteY200" fmla="*/ 647700 h 2257425"/>
              <a:gd name="connsiteX201" fmla="*/ 685800 w 2833687"/>
              <a:gd name="connsiteY201" fmla="*/ 633412 h 2257425"/>
              <a:gd name="connsiteX202" fmla="*/ 652462 w 2833687"/>
              <a:gd name="connsiteY202" fmla="*/ 619125 h 2257425"/>
              <a:gd name="connsiteX203" fmla="*/ 638175 w 2833687"/>
              <a:gd name="connsiteY203" fmla="*/ 609600 h 2257425"/>
              <a:gd name="connsiteX204" fmla="*/ 600075 w 2833687"/>
              <a:gd name="connsiteY204" fmla="*/ 595312 h 2257425"/>
              <a:gd name="connsiteX205" fmla="*/ 557212 w 2833687"/>
              <a:gd name="connsiteY205" fmla="*/ 561975 h 2257425"/>
              <a:gd name="connsiteX206" fmla="*/ 533400 w 2833687"/>
              <a:gd name="connsiteY206" fmla="*/ 557212 h 2257425"/>
              <a:gd name="connsiteX207" fmla="*/ 500062 w 2833687"/>
              <a:gd name="connsiteY207" fmla="*/ 538162 h 2257425"/>
              <a:gd name="connsiteX208" fmla="*/ 481012 w 2833687"/>
              <a:gd name="connsiteY208" fmla="*/ 542925 h 2257425"/>
              <a:gd name="connsiteX209" fmla="*/ 452437 w 2833687"/>
              <a:gd name="connsiteY209" fmla="*/ 571500 h 2257425"/>
              <a:gd name="connsiteX210" fmla="*/ 409575 w 2833687"/>
              <a:gd name="connsiteY210" fmla="*/ 604837 h 2257425"/>
              <a:gd name="connsiteX211" fmla="*/ 390525 w 2833687"/>
              <a:gd name="connsiteY211" fmla="*/ 647700 h 2257425"/>
              <a:gd name="connsiteX212" fmla="*/ 385762 w 2833687"/>
              <a:gd name="connsiteY212" fmla="*/ 661987 h 2257425"/>
              <a:gd name="connsiteX213" fmla="*/ 366712 w 2833687"/>
              <a:gd name="connsiteY213" fmla="*/ 690562 h 2257425"/>
              <a:gd name="connsiteX214" fmla="*/ 338137 w 2833687"/>
              <a:gd name="connsiteY214" fmla="*/ 719137 h 2257425"/>
              <a:gd name="connsiteX215" fmla="*/ 309562 w 2833687"/>
              <a:gd name="connsiteY215" fmla="*/ 742950 h 2257425"/>
              <a:gd name="connsiteX216" fmla="*/ 266700 w 2833687"/>
              <a:gd name="connsiteY216" fmla="*/ 766762 h 2257425"/>
              <a:gd name="connsiteX217" fmla="*/ 252412 w 2833687"/>
              <a:gd name="connsiteY217" fmla="*/ 762000 h 2257425"/>
              <a:gd name="connsiteX218" fmla="*/ 223837 w 2833687"/>
              <a:gd name="connsiteY218" fmla="*/ 742950 h 2257425"/>
              <a:gd name="connsiteX219" fmla="*/ 209550 w 2833687"/>
              <a:gd name="connsiteY219" fmla="*/ 738187 h 2257425"/>
              <a:gd name="connsiteX220" fmla="*/ 176212 w 2833687"/>
              <a:gd name="connsiteY220" fmla="*/ 723900 h 2257425"/>
              <a:gd name="connsiteX221" fmla="*/ 161925 w 2833687"/>
              <a:gd name="connsiteY221" fmla="*/ 714375 h 2257425"/>
              <a:gd name="connsiteX222" fmla="*/ 152400 w 2833687"/>
              <a:gd name="connsiteY222" fmla="*/ 700087 h 2257425"/>
              <a:gd name="connsiteX223" fmla="*/ 138112 w 2833687"/>
              <a:gd name="connsiteY223" fmla="*/ 695325 h 2257425"/>
              <a:gd name="connsiteX224" fmla="*/ 109537 w 2833687"/>
              <a:gd name="connsiteY224" fmla="*/ 671512 h 2257425"/>
              <a:gd name="connsiteX225" fmla="*/ 95250 w 2833687"/>
              <a:gd name="connsiteY225" fmla="*/ 661987 h 2257425"/>
              <a:gd name="connsiteX226" fmla="*/ 66675 w 2833687"/>
              <a:gd name="connsiteY226" fmla="*/ 638175 h 2257425"/>
              <a:gd name="connsiteX227" fmla="*/ 61912 w 2833687"/>
              <a:gd name="connsiteY227" fmla="*/ 623887 h 2257425"/>
              <a:gd name="connsiteX228" fmla="*/ 47625 w 2833687"/>
              <a:gd name="connsiteY228" fmla="*/ 619125 h 2257425"/>
              <a:gd name="connsiteX229" fmla="*/ 23812 w 2833687"/>
              <a:gd name="connsiteY229" fmla="*/ 609600 h 2257425"/>
              <a:gd name="connsiteX230" fmla="*/ 0 w 2833687"/>
              <a:gd name="connsiteY230" fmla="*/ 604837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2833687" h="2257425">
                <a:moveTo>
                  <a:pt x="2833687" y="414337"/>
                </a:moveTo>
                <a:cubicBezTo>
                  <a:pt x="2825750" y="404812"/>
                  <a:pt x="2818642" y="394529"/>
                  <a:pt x="2809875" y="385762"/>
                </a:cubicBezTo>
                <a:cubicBezTo>
                  <a:pt x="2805828" y="381715"/>
                  <a:pt x="2799842" y="380066"/>
                  <a:pt x="2795587" y="376237"/>
                </a:cubicBezTo>
                <a:cubicBezTo>
                  <a:pt x="2783906" y="365724"/>
                  <a:pt x="2773362" y="354012"/>
                  <a:pt x="2762250" y="342900"/>
                </a:cubicBezTo>
                <a:cubicBezTo>
                  <a:pt x="2757487" y="338137"/>
                  <a:pt x="2754352" y="330742"/>
                  <a:pt x="2747962" y="328612"/>
                </a:cubicBezTo>
                <a:lnTo>
                  <a:pt x="2719387" y="319087"/>
                </a:lnTo>
                <a:cubicBezTo>
                  <a:pt x="2714625" y="317500"/>
                  <a:pt x="2709970" y="315543"/>
                  <a:pt x="2705100" y="314325"/>
                </a:cubicBezTo>
                <a:cubicBezTo>
                  <a:pt x="2698750" y="312737"/>
                  <a:pt x="2692179" y="311860"/>
                  <a:pt x="2686050" y="309562"/>
                </a:cubicBezTo>
                <a:cubicBezTo>
                  <a:pt x="2679403" y="307069"/>
                  <a:pt x="2673648" y="302530"/>
                  <a:pt x="2667000" y="300037"/>
                </a:cubicBezTo>
                <a:cubicBezTo>
                  <a:pt x="2659319" y="297157"/>
                  <a:pt x="2630596" y="291804"/>
                  <a:pt x="2624137" y="290512"/>
                </a:cubicBezTo>
                <a:cubicBezTo>
                  <a:pt x="2617787" y="287337"/>
                  <a:pt x="2611175" y="284640"/>
                  <a:pt x="2605087" y="280987"/>
                </a:cubicBezTo>
                <a:cubicBezTo>
                  <a:pt x="2595271" y="275097"/>
                  <a:pt x="2587804" y="263819"/>
                  <a:pt x="2576512" y="261937"/>
                </a:cubicBezTo>
                <a:lnTo>
                  <a:pt x="2547937" y="257175"/>
                </a:lnTo>
                <a:cubicBezTo>
                  <a:pt x="2512020" y="245201"/>
                  <a:pt x="2556298" y="261355"/>
                  <a:pt x="2519362" y="242887"/>
                </a:cubicBezTo>
                <a:cubicBezTo>
                  <a:pt x="2514872" y="240642"/>
                  <a:pt x="2509837" y="239712"/>
                  <a:pt x="2505075" y="238125"/>
                </a:cubicBezTo>
                <a:cubicBezTo>
                  <a:pt x="2442587" y="191257"/>
                  <a:pt x="2518488" y="245047"/>
                  <a:pt x="2471737" y="219075"/>
                </a:cubicBezTo>
                <a:cubicBezTo>
                  <a:pt x="2422602" y="191779"/>
                  <a:pt x="2461206" y="206041"/>
                  <a:pt x="2428875" y="195262"/>
                </a:cubicBezTo>
                <a:cubicBezTo>
                  <a:pt x="2422525" y="190500"/>
                  <a:pt x="2416284" y="185588"/>
                  <a:pt x="2409825" y="180975"/>
                </a:cubicBezTo>
                <a:cubicBezTo>
                  <a:pt x="2405167" y="177648"/>
                  <a:pt x="2399584" y="175497"/>
                  <a:pt x="2395537" y="171450"/>
                </a:cubicBezTo>
                <a:cubicBezTo>
                  <a:pt x="2373995" y="149908"/>
                  <a:pt x="2399539" y="161671"/>
                  <a:pt x="2371725" y="152400"/>
                </a:cubicBezTo>
                <a:cubicBezTo>
                  <a:pt x="2368550" y="147637"/>
                  <a:pt x="2366508" y="141881"/>
                  <a:pt x="2362200" y="138112"/>
                </a:cubicBezTo>
                <a:cubicBezTo>
                  <a:pt x="2353585" y="130574"/>
                  <a:pt x="2344485" y="122682"/>
                  <a:pt x="2333625" y="119062"/>
                </a:cubicBezTo>
                <a:cubicBezTo>
                  <a:pt x="2315303" y="112955"/>
                  <a:pt x="2302018" y="110023"/>
                  <a:pt x="2286000" y="100012"/>
                </a:cubicBezTo>
                <a:cubicBezTo>
                  <a:pt x="2277367" y="94616"/>
                  <a:pt x="2262740" y="81239"/>
                  <a:pt x="2252662" y="76200"/>
                </a:cubicBezTo>
                <a:cubicBezTo>
                  <a:pt x="2231185" y="65461"/>
                  <a:pt x="2244558" y="78971"/>
                  <a:pt x="2224087" y="61912"/>
                </a:cubicBezTo>
                <a:cubicBezTo>
                  <a:pt x="2187417" y="31354"/>
                  <a:pt x="2230987" y="61749"/>
                  <a:pt x="2195512" y="38100"/>
                </a:cubicBezTo>
                <a:cubicBezTo>
                  <a:pt x="2192337" y="33337"/>
                  <a:pt x="2190295" y="27581"/>
                  <a:pt x="2185987" y="23812"/>
                </a:cubicBezTo>
                <a:cubicBezTo>
                  <a:pt x="2163306" y="3966"/>
                  <a:pt x="2162034" y="5917"/>
                  <a:pt x="2138362" y="0"/>
                </a:cubicBezTo>
                <a:cubicBezTo>
                  <a:pt x="2133600" y="1587"/>
                  <a:pt x="2128433" y="2271"/>
                  <a:pt x="2124075" y="4762"/>
                </a:cubicBezTo>
                <a:cubicBezTo>
                  <a:pt x="2117183" y="8700"/>
                  <a:pt x="2111484" y="14436"/>
                  <a:pt x="2105025" y="19050"/>
                </a:cubicBezTo>
                <a:cubicBezTo>
                  <a:pt x="2100367" y="22377"/>
                  <a:pt x="2095500" y="25400"/>
                  <a:pt x="2090737" y="28575"/>
                </a:cubicBezTo>
                <a:cubicBezTo>
                  <a:pt x="2087562" y="33337"/>
                  <a:pt x="2084876" y="38465"/>
                  <a:pt x="2081212" y="42862"/>
                </a:cubicBezTo>
                <a:cubicBezTo>
                  <a:pt x="2076900" y="48036"/>
                  <a:pt x="2070196" y="51262"/>
                  <a:pt x="2066925" y="57150"/>
                </a:cubicBezTo>
                <a:cubicBezTo>
                  <a:pt x="2062049" y="65927"/>
                  <a:pt x="2060575" y="76200"/>
                  <a:pt x="2057400" y="85725"/>
                </a:cubicBezTo>
                <a:lnTo>
                  <a:pt x="2052637" y="100012"/>
                </a:lnTo>
                <a:cubicBezTo>
                  <a:pt x="2046456" y="143286"/>
                  <a:pt x="2051424" y="122704"/>
                  <a:pt x="2038350" y="161925"/>
                </a:cubicBezTo>
                <a:cubicBezTo>
                  <a:pt x="2036762" y="166687"/>
                  <a:pt x="2036372" y="172035"/>
                  <a:pt x="2033587" y="176212"/>
                </a:cubicBezTo>
                <a:lnTo>
                  <a:pt x="2014537" y="204787"/>
                </a:lnTo>
                <a:cubicBezTo>
                  <a:pt x="2002570" y="240694"/>
                  <a:pt x="2018711" y="196440"/>
                  <a:pt x="2000250" y="233362"/>
                </a:cubicBezTo>
                <a:cubicBezTo>
                  <a:pt x="1994490" y="244882"/>
                  <a:pt x="1995306" y="254485"/>
                  <a:pt x="1990725" y="266700"/>
                </a:cubicBezTo>
                <a:cubicBezTo>
                  <a:pt x="1988232" y="273348"/>
                  <a:pt x="1983837" y="279158"/>
                  <a:pt x="1981200" y="285750"/>
                </a:cubicBezTo>
                <a:cubicBezTo>
                  <a:pt x="1977471" y="295072"/>
                  <a:pt x="1978775" y="307226"/>
                  <a:pt x="1971675" y="314325"/>
                </a:cubicBezTo>
                <a:cubicBezTo>
                  <a:pt x="1966912" y="319087"/>
                  <a:pt x="1961522" y="323296"/>
                  <a:pt x="1957387" y="328612"/>
                </a:cubicBezTo>
                <a:cubicBezTo>
                  <a:pt x="1957379" y="328622"/>
                  <a:pt x="1933578" y="364326"/>
                  <a:pt x="1928812" y="371475"/>
                </a:cubicBezTo>
                <a:lnTo>
                  <a:pt x="1919287" y="385762"/>
                </a:lnTo>
                <a:lnTo>
                  <a:pt x="1909762" y="400050"/>
                </a:lnTo>
                <a:cubicBezTo>
                  <a:pt x="1897795" y="435953"/>
                  <a:pt x="1913936" y="391704"/>
                  <a:pt x="1895475" y="428625"/>
                </a:cubicBezTo>
                <a:cubicBezTo>
                  <a:pt x="1887729" y="444117"/>
                  <a:pt x="1894834" y="443552"/>
                  <a:pt x="1881187" y="457200"/>
                </a:cubicBezTo>
                <a:cubicBezTo>
                  <a:pt x="1877140" y="461247"/>
                  <a:pt x="1871662" y="463550"/>
                  <a:pt x="1866900" y="466725"/>
                </a:cubicBezTo>
                <a:cubicBezTo>
                  <a:pt x="1854927" y="502638"/>
                  <a:pt x="1872470" y="459761"/>
                  <a:pt x="1847850" y="490537"/>
                </a:cubicBezTo>
                <a:cubicBezTo>
                  <a:pt x="1844714" y="494457"/>
                  <a:pt x="1845332" y="500335"/>
                  <a:pt x="1843087" y="504825"/>
                </a:cubicBezTo>
                <a:cubicBezTo>
                  <a:pt x="1836457" y="518084"/>
                  <a:pt x="1829806" y="522868"/>
                  <a:pt x="1819275" y="533400"/>
                </a:cubicBezTo>
                <a:cubicBezTo>
                  <a:pt x="1816100" y="542925"/>
                  <a:pt x="1815319" y="553621"/>
                  <a:pt x="1809750" y="561975"/>
                </a:cubicBezTo>
                <a:cubicBezTo>
                  <a:pt x="1786964" y="596154"/>
                  <a:pt x="1798795" y="582456"/>
                  <a:pt x="1776412" y="604837"/>
                </a:cubicBezTo>
                <a:cubicBezTo>
                  <a:pt x="1764445" y="640744"/>
                  <a:pt x="1780586" y="596490"/>
                  <a:pt x="1762125" y="633412"/>
                </a:cubicBezTo>
                <a:cubicBezTo>
                  <a:pt x="1748340" y="660982"/>
                  <a:pt x="1770158" y="634904"/>
                  <a:pt x="1743075" y="661987"/>
                </a:cubicBezTo>
                <a:cubicBezTo>
                  <a:pt x="1741487" y="666750"/>
                  <a:pt x="1739691" y="671448"/>
                  <a:pt x="1738312" y="676275"/>
                </a:cubicBezTo>
                <a:cubicBezTo>
                  <a:pt x="1736514" y="682569"/>
                  <a:pt x="1735848" y="689196"/>
                  <a:pt x="1733550" y="695325"/>
                </a:cubicBezTo>
                <a:cubicBezTo>
                  <a:pt x="1731057" y="701973"/>
                  <a:pt x="1726662" y="707783"/>
                  <a:pt x="1724025" y="714375"/>
                </a:cubicBezTo>
                <a:cubicBezTo>
                  <a:pt x="1720296" y="723697"/>
                  <a:pt x="1720069" y="734596"/>
                  <a:pt x="1714500" y="742950"/>
                </a:cubicBezTo>
                <a:cubicBezTo>
                  <a:pt x="1711325" y="747712"/>
                  <a:pt x="1707535" y="752118"/>
                  <a:pt x="1704975" y="757237"/>
                </a:cubicBezTo>
                <a:cubicBezTo>
                  <a:pt x="1685257" y="796671"/>
                  <a:pt x="1717983" y="744869"/>
                  <a:pt x="1690687" y="785812"/>
                </a:cubicBezTo>
                <a:cubicBezTo>
                  <a:pt x="1679032" y="820777"/>
                  <a:pt x="1688261" y="807287"/>
                  <a:pt x="1666875" y="828675"/>
                </a:cubicBezTo>
                <a:cubicBezTo>
                  <a:pt x="1654840" y="864780"/>
                  <a:pt x="1663374" y="849218"/>
                  <a:pt x="1643062" y="876300"/>
                </a:cubicBezTo>
                <a:cubicBezTo>
                  <a:pt x="1634680" y="901448"/>
                  <a:pt x="1641085" y="886409"/>
                  <a:pt x="1619250" y="919162"/>
                </a:cubicBezTo>
                <a:lnTo>
                  <a:pt x="1600200" y="947737"/>
                </a:lnTo>
                <a:cubicBezTo>
                  <a:pt x="1567578" y="980359"/>
                  <a:pt x="1582833" y="968840"/>
                  <a:pt x="1557337" y="985837"/>
                </a:cubicBezTo>
                <a:cubicBezTo>
                  <a:pt x="1530039" y="1026786"/>
                  <a:pt x="1566388" y="978596"/>
                  <a:pt x="1533525" y="1004887"/>
                </a:cubicBezTo>
                <a:cubicBezTo>
                  <a:pt x="1527419" y="1009772"/>
                  <a:pt x="1517435" y="1033045"/>
                  <a:pt x="1514475" y="1038225"/>
                </a:cubicBezTo>
                <a:cubicBezTo>
                  <a:pt x="1496361" y="1069924"/>
                  <a:pt x="1512057" y="1031192"/>
                  <a:pt x="1495425" y="1081087"/>
                </a:cubicBezTo>
                <a:cubicBezTo>
                  <a:pt x="1493837" y="1085850"/>
                  <a:pt x="1494839" y="1092590"/>
                  <a:pt x="1490662" y="1095375"/>
                </a:cubicBezTo>
                <a:lnTo>
                  <a:pt x="1462087" y="1114425"/>
                </a:lnTo>
                <a:cubicBezTo>
                  <a:pt x="1455737" y="1123950"/>
                  <a:pt x="1448157" y="1132761"/>
                  <a:pt x="1443037" y="1143000"/>
                </a:cubicBezTo>
                <a:cubicBezTo>
                  <a:pt x="1437213" y="1154648"/>
                  <a:pt x="1432403" y="1166238"/>
                  <a:pt x="1423987" y="1176337"/>
                </a:cubicBezTo>
                <a:cubicBezTo>
                  <a:pt x="1410824" y="1192133"/>
                  <a:pt x="1409042" y="1187179"/>
                  <a:pt x="1400175" y="1204912"/>
                </a:cubicBezTo>
                <a:cubicBezTo>
                  <a:pt x="1380457" y="1244346"/>
                  <a:pt x="1413183" y="1192544"/>
                  <a:pt x="1385887" y="1233487"/>
                </a:cubicBezTo>
                <a:cubicBezTo>
                  <a:pt x="1384300" y="1239837"/>
                  <a:pt x="1384052" y="1246683"/>
                  <a:pt x="1381125" y="1252537"/>
                </a:cubicBezTo>
                <a:cubicBezTo>
                  <a:pt x="1377575" y="1259637"/>
                  <a:pt x="1371451" y="1265128"/>
                  <a:pt x="1366837" y="1271587"/>
                </a:cubicBezTo>
                <a:cubicBezTo>
                  <a:pt x="1363510" y="1276245"/>
                  <a:pt x="1360487" y="1281112"/>
                  <a:pt x="1357312" y="1285875"/>
                </a:cubicBezTo>
                <a:cubicBezTo>
                  <a:pt x="1345345" y="1321778"/>
                  <a:pt x="1361486" y="1277529"/>
                  <a:pt x="1343025" y="1314450"/>
                </a:cubicBezTo>
                <a:cubicBezTo>
                  <a:pt x="1340780" y="1318940"/>
                  <a:pt x="1340753" y="1324378"/>
                  <a:pt x="1338262" y="1328737"/>
                </a:cubicBezTo>
                <a:cubicBezTo>
                  <a:pt x="1325289" y="1351439"/>
                  <a:pt x="1325043" y="1343648"/>
                  <a:pt x="1309687" y="1362075"/>
                </a:cubicBezTo>
                <a:cubicBezTo>
                  <a:pt x="1306023" y="1366472"/>
                  <a:pt x="1303337" y="1371600"/>
                  <a:pt x="1300162" y="1376362"/>
                </a:cubicBezTo>
                <a:cubicBezTo>
                  <a:pt x="1288839" y="1410336"/>
                  <a:pt x="1304895" y="1369262"/>
                  <a:pt x="1281112" y="1404937"/>
                </a:cubicBezTo>
                <a:cubicBezTo>
                  <a:pt x="1278327" y="1409114"/>
                  <a:pt x="1278595" y="1414735"/>
                  <a:pt x="1276350" y="1419225"/>
                </a:cubicBezTo>
                <a:cubicBezTo>
                  <a:pt x="1273790" y="1424344"/>
                  <a:pt x="1269150" y="1428282"/>
                  <a:pt x="1266825" y="1433512"/>
                </a:cubicBezTo>
                <a:cubicBezTo>
                  <a:pt x="1262747" y="1442687"/>
                  <a:pt x="1262869" y="1453733"/>
                  <a:pt x="1257300" y="1462087"/>
                </a:cubicBezTo>
                <a:lnTo>
                  <a:pt x="1238250" y="1490662"/>
                </a:lnTo>
                <a:cubicBezTo>
                  <a:pt x="1235075" y="1495425"/>
                  <a:pt x="1230535" y="1499520"/>
                  <a:pt x="1228725" y="1504950"/>
                </a:cubicBezTo>
                <a:cubicBezTo>
                  <a:pt x="1227137" y="1509712"/>
                  <a:pt x="1226747" y="1515060"/>
                  <a:pt x="1223962" y="1519237"/>
                </a:cubicBezTo>
                <a:cubicBezTo>
                  <a:pt x="1184569" y="1578327"/>
                  <a:pt x="1231307" y="1493287"/>
                  <a:pt x="1200150" y="1547812"/>
                </a:cubicBezTo>
                <a:cubicBezTo>
                  <a:pt x="1196628" y="1553976"/>
                  <a:pt x="1194147" y="1560698"/>
                  <a:pt x="1190625" y="1566862"/>
                </a:cubicBezTo>
                <a:cubicBezTo>
                  <a:pt x="1187785" y="1571832"/>
                  <a:pt x="1183660" y="1576030"/>
                  <a:pt x="1181100" y="1581150"/>
                </a:cubicBezTo>
                <a:cubicBezTo>
                  <a:pt x="1161381" y="1620586"/>
                  <a:pt x="1194110" y="1568776"/>
                  <a:pt x="1166812" y="1609725"/>
                </a:cubicBezTo>
                <a:lnTo>
                  <a:pt x="1147762" y="1666875"/>
                </a:lnTo>
                <a:cubicBezTo>
                  <a:pt x="1147761" y="1666879"/>
                  <a:pt x="1138239" y="1695447"/>
                  <a:pt x="1138237" y="1695450"/>
                </a:cubicBezTo>
                <a:lnTo>
                  <a:pt x="1128712" y="1709737"/>
                </a:lnTo>
                <a:cubicBezTo>
                  <a:pt x="1120343" y="1734847"/>
                  <a:pt x="1129482" y="1714529"/>
                  <a:pt x="1109662" y="1738312"/>
                </a:cubicBezTo>
                <a:cubicBezTo>
                  <a:pt x="1076502" y="1778103"/>
                  <a:pt x="1127598" y="1725139"/>
                  <a:pt x="1085850" y="1766887"/>
                </a:cubicBezTo>
                <a:cubicBezTo>
                  <a:pt x="1074478" y="1801002"/>
                  <a:pt x="1090736" y="1761977"/>
                  <a:pt x="1066800" y="1790700"/>
                </a:cubicBezTo>
                <a:cubicBezTo>
                  <a:pt x="1036590" y="1826953"/>
                  <a:pt x="1077795" y="1796070"/>
                  <a:pt x="1042987" y="1819275"/>
                </a:cubicBezTo>
                <a:cubicBezTo>
                  <a:pt x="1029975" y="1858314"/>
                  <a:pt x="1052483" y="1797886"/>
                  <a:pt x="1009650" y="1862137"/>
                </a:cubicBezTo>
                <a:cubicBezTo>
                  <a:pt x="996950" y="1881188"/>
                  <a:pt x="1004888" y="1873250"/>
                  <a:pt x="985837" y="1885950"/>
                </a:cubicBezTo>
                <a:lnTo>
                  <a:pt x="966787" y="1914525"/>
                </a:lnTo>
                <a:lnTo>
                  <a:pt x="957262" y="1928812"/>
                </a:lnTo>
                <a:cubicBezTo>
                  <a:pt x="946675" y="1960576"/>
                  <a:pt x="961757" y="1924362"/>
                  <a:pt x="933450" y="1957387"/>
                </a:cubicBezTo>
                <a:cubicBezTo>
                  <a:pt x="928830" y="1962777"/>
                  <a:pt x="927578" y="1970349"/>
                  <a:pt x="923925" y="1976437"/>
                </a:cubicBezTo>
                <a:cubicBezTo>
                  <a:pt x="918035" y="1986253"/>
                  <a:pt x="911225" y="1995487"/>
                  <a:pt x="904875" y="2005012"/>
                </a:cubicBezTo>
                <a:cubicBezTo>
                  <a:pt x="901700" y="2009775"/>
                  <a:pt x="897160" y="2013870"/>
                  <a:pt x="895350" y="2019300"/>
                </a:cubicBezTo>
                <a:cubicBezTo>
                  <a:pt x="893762" y="2024062"/>
                  <a:pt x="893025" y="2029199"/>
                  <a:pt x="890587" y="2033587"/>
                </a:cubicBezTo>
                <a:cubicBezTo>
                  <a:pt x="885027" y="2043594"/>
                  <a:pt x="871537" y="2062162"/>
                  <a:pt x="871537" y="2062162"/>
                </a:cubicBezTo>
                <a:cubicBezTo>
                  <a:pt x="869950" y="2066925"/>
                  <a:pt x="869213" y="2072062"/>
                  <a:pt x="866775" y="2076450"/>
                </a:cubicBezTo>
                <a:cubicBezTo>
                  <a:pt x="866769" y="2076460"/>
                  <a:pt x="842966" y="2112163"/>
                  <a:pt x="838200" y="2119312"/>
                </a:cubicBezTo>
                <a:cubicBezTo>
                  <a:pt x="835025" y="2124075"/>
                  <a:pt x="830485" y="2128170"/>
                  <a:pt x="828675" y="2133600"/>
                </a:cubicBezTo>
                <a:cubicBezTo>
                  <a:pt x="821782" y="2154276"/>
                  <a:pt x="827462" y="2144337"/>
                  <a:pt x="809625" y="2162175"/>
                </a:cubicBezTo>
                <a:cubicBezTo>
                  <a:pt x="806450" y="2171700"/>
                  <a:pt x="805669" y="2182396"/>
                  <a:pt x="800100" y="2190750"/>
                </a:cubicBezTo>
                <a:cubicBezTo>
                  <a:pt x="793750" y="2200275"/>
                  <a:pt x="784671" y="2208465"/>
                  <a:pt x="781050" y="2219325"/>
                </a:cubicBezTo>
                <a:cubicBezTo>
                  <a:pt x="777799" y="2229076"/>
                  <a:pt x="775283" y="2240799"/>
                  <a:pt x="766762" y="2247900"/>
                </a:cubicBezTo>
                <a:cubicBezTo>
                  <a:pt x="761308" y="2252445"/>
                  <a:pt x="754062" y="2254250"/>
                  <a:pt x="747712" y="2257425"/>
                </a:cubicBezTo>
                <a:cubicBezTo>
                  <a:pt x="742950" y="2252662"/>
                  <a:pt x="739107" y="2246753"/>
                  <a:pt x="733425" y="2243137"/>
                </a:cubicBezTo>
                <a:cubicBezTo>
                  <a:pt x="697980" y="2220581"/>
                  <a:pt x="701651" y="2225869"/>
                  <a:pt x="666750" y="2219325"/>
                </a:cubicBezTo>
                <a:cubicBezTo>
                  <a:pt x="650838" y="2216342"/>
                  <a:pt x="619125" y="2209800"/>
                  <a:pt x="619125" y="2209800"/>
                </a:cubicBezTo>
                <a:cubicBezTo>
                  <a:pt x="614362" y="2205037"/>
                  <a:pt x="610225" y="2199553"/>
                  <a:pt x="604837" y="2195512"/>
                </a:cubicBezTo>
                <a:cubicBezTo>
                  <a:pt x="595552" y="2188548"/>
                  <a:pt x="576709" y="2180010"/>
                  <a:pt x="566737" y="2171700"/>
                </a:cubicBezTo>
                <a:cubicBezTo>
                  <a:pt x="561563" y="2167388"/>
                  <a:pt x="557931" y="2161327"/>
                  <a:pt x="552450" y="2157412"/>
                </a:cubicBezTo>
                <a:cubicBezTo>
                  <a:pt x="546673" y="2153285"/>
                  <a:pt x="539177" y="2152013"/>
                  <a:pt x="533400" y="2147887"/>
                </a:cubicBezTo>
                <a:cubicBezTo>
                  <a:pt x="527919" y="2143972"/>
                  <a:pt x="525267" y="2136335"/>
                  <a:pt x="519112" y="2133600"/>
                </a:cubicBezTo>
                <a:cubicBezTo>
                  <a:pt x="510288" y="2129678"/>
                  <a:pt x="500006" y="2130731"/>
                  <a:pt x="490537" y="2128837"/>
                </a:cubicBezTo>
                <a:cubicBezTo>
                  <a:pt x="484119" y="2127553"/>
                  <a:pt x="477877" y="2125495"/>
                  <a:pt x="471487" y="2124075"/>
                </a:cubicBezTo>
                <a:cubicBezTo>
                  <a:pt x="463585" y="2122319"/>
                  <a:pt x="455528" y="2121275"/>
                  <a:pt x="447675" y="2119312"/>
                </a:cubicBezTo>
                <a:cubicBezTo>
                  <a:pt x="442805" y="2118094"/>
                  <a:pt x="438214" y="2115929"/>
                  <a:pt x="433387" y="2114550"/>
                </a:cubicBezTo>
                <a:cubicBezTo>
                  <a:pt x="427093" y="2112752"/>
                  <a:pt x="420687" y="2111375"/>
                  <a:pt x="414337" y="2109787"/>
                </a:cubicBezTo>
                <a:cubicBezTo>
                  <a:pt x="373394" y="2082490"/>
                  <a:pt x="425197" y="2115217"/>
                  <a:pt x="385762" y="2095500"/>
                </a:cubicBezTo>
                <a:cubicBezTo>
                  <a:pt x="380643" y="2092940"/>
                  <a:pt x="376705" y="2088300"/>
                  <a:pt x="371475" y="2085975"/>
                </a:cubicBezTo>
                <a:cubicBezTo>
                  <a:pt x="362300" y="2081897"/>
                  <a:pt x="351880" y="2080940"/>
                  <a:pt x="342900" y="2076450"/>
                </a:cubicBezTo>
                <a:cubicBezTo>
                  <a:pt x="285334" y="2047667"/>
                  <a:pt x="356683" y="2084326"/>
                  <a:pt x="309562" y="2057400"/>
                </a:cubicBezTo>
                <a:cubicBezTo>
                  <a:pt x="267274" y="2033236"/>
                  <a:pt x="311027" y="2061552"/>
                  <a:pt x="276225" y="2038350"/>
                </a:cubicBezTo>
                <a:lnTo>
                  <a:pt x="290512" y="1995487"/>
                </a:lnTo>
                <a:cubicBezTo>
                  <a:pt x="293687" y="1985962"/>
                  <a:pt x="294468" y="1975266"/>
                  <a:pt x="300037" y="1966912"/>
                </a:cubicBezTo>
                <a:cubicBezTo>
                  <a:pt x="303212" y="1962150"/>
                  <a:pt x="307002" y="1957744"/>
                  <a:pt x="309562" y="1952625"/>
                </a:cubicBezTo>
                <a:cubicBezTo>
                  <a:pt x="329280" y="1913191"/>
                  <a:pt x="296554" y="1964993"/>
                  <a:pt x="323850" y="1924050"/>
                </a:cubicBezTo>
                <a:cubicBezTo>
                  <a:pt x="325437" y="1919287"/>
                  <a:pt x="326367" y="1914252"/>
                  <a:pt x="328612" y="1909762"/>
                </a:cubicBezTo>
                <a:cubicBezTo>
                  <a:pt x="331172" y="1904643"/>
                  <a:pt x="335882" y="1900736"/>
                  <a:pt x="338137" y="1895475"/>
                </a:cubicBezTo>
                <a:cubicBezTo>
                  <a:pt x="340715" y="1889459"/>
                  <a:pt x="340602" y="1882554"/>
                  <a:pt x="342900" y="1876425"/>
                </a:cubicBezTo>
                <a:cubicBezTo>
                  <a:pt x="348079" y="1862614"/>
                  <a:pt x="354055" y="1854931"/>
                  <a:pt x="361950" y="1843087"/>
                </a:cubicBezTo>
                <a:cubicBezTo>
                  <a:pt x="373917" y="1807184"/>
                  <a:pt x="357776" y="1851433"/>
                  <a:pt x="376237" y="1814512"/>
                </a:cubicBezTo>
                <a:cubicBezTo>
                  <a:pt x="388215" y="1790557"/>
                  <a:pt x="370019" y="1801683"/>
                  <a:pt x="400050" y="1771650"/>
                </a:cubicBezTo>
                <a:cubicBezTo>
                  <a:pt x="404812" y="1766887"/>
                  <a:pt x="410202" y="1762678"/>
                  <a:pt x="414337" y="1757362"/>
                </a:cubicBezTo>
                <a:cubicBezTo>
                  <a:pt x="421365" y="1748326"/>
                  <a:pt x="428267" y="1739026"/>
                  <a:pt x="433387" y="1728787"/>
                </a:cubicBezTo>
                <a:cubicBezTo>
                  <a:pt x="436562" y="1722437"/>
                  <a:pt x="438367" y="1715191"/>
                  <a:pt x="442912" y="1709737"/>
                </a:cubicBezTo>
                <a:cubicBezTo>
                  <a:pt x="446576" y="1705340"/>
                  <a:pt x="452803" y="1703876"/>
                  <a:pt x="457200" y="1700212"/>
                </a:cubicBezTo>
                <a:cubicBezTo>
                  <a:pt x="462374" y="1695900"/>
                  <a:pt x="467352" y="1691241"/>
                  <a:pt x="471487" y="1685925"/>
                </a:cubicBezTo>
                <a:cubicBezTo>
                  <a:pt x="478515" y="1676889"/>
                  <a:pt x="484187" y="1666875"/>
                  <a:pt x="490537" y="1657350"/>
                </a:cubicBezTo>
                <a:cubicBezTo>
                  <a:pt x="493712" y="1652587"/>
                  <a:pt x="498252" y="1648492"/>
                  <a:pt x="500062" y="1643062"/>
                </a:cubicBezTo>
                <a:cubicBezTo>
                  <a:pt x="506635" y="1623345"/>
                  <a:pt x="502040" y="1632952"/>
                  <a:pt x="514350" y="1614487"/>
                </a:cubicBezTo>
                <a:cubicBezTo>
                  <a:pt x="517525" y="1604962"/>
                  <a:pt x="521440" y="1595653"/>
                  <a:pt x="523875" y="1585912"/>
                </a:cubicBezTo>
                <a:cubicBezTo>
                  <a:pt x="525462" y="1579562"/>
                  <a:pt x="526756" y="1573131"/>
                  <a:pt x="528637" y="1566862"/>
                </a:cubicBezTo>
                <a:cubicBezTo>
                  <a:pt x="531522" y="1557245"/>
                  <a:pt x="532593" y="1546641"/>
                  <a:pt x="538162" y="1538287"/>
                </a:cubicBezTo>
                <a:lnTo>
                  <a:pt x="557212" y="1509712"/>
                </a:lnTo>
                <a:cubicBezTo>
                  <a:pt x="560387" y="1504950"/>
                  <a:pt x="562690" y="1499472"/>
                  <a:pt x="566737" y="1495425"/>
                </a:cubicBezTo>
                <a:cubicBezTo>
                  <a:pt x="616283" y="1445879"/>
                  <a:pt x="550766" y="1513264"/>
                  <a:pt x="590550" y="1466850"/>
                </a:cubicBezTo>
                <a:cubicBezTo>
                  <a:pt x="596394" y="1460032"/>
                  <a:pt x="603756" y="1454618"/>
                  <a:pt x="609600" y="1447800"/>
                </a:cubicBezTo>
                <a:cubicBezTo>
                  <a:pt x="619545" y="1436197"/>
                  <a:pt x="620929" y="1427974"/>
                  <a:pt x="628650" y="1414462"/>
                </a:cubicBezTo>
                <a:cubicBezTo>
                  <a:pt x="631490" y="1409492"/>
                  <a:pt x="635335" y="1405145"/>
                  <a:pt x="638175" y="1400175"/>
                </a:cubicBezTo>
                <a:cubicBezTo>
                  <a:pt x="649386" y="1380556"/>
                  <a:pt x="649420" y="1375965"/>
                  <a:pt x="657225" y="1352550"/>
                </a:cubicBezTo>
                <a:cubicBezTo>
                  <a:pt x="658812" y="1347787"/>
                  <a:pt x="659202" y="1342439"/>
                  <a:pt x="661987" y="1338262"/>
                </a:cubicBezTo>
                <a:cubicBezTo>
                  <a:pt x="689283" y="1297319"/>
                  <a:pt x="656557" y="1349121"/>
                  <a:pt x="676275" y="1309687"/>
                </a:cubicBezTo>
                <a:cubicBezTo>
                  <a:pt x="680015" y="1302208"/>
                  <a:pt x="696495" y="1281379"/>
                  <a:pt x="700087" y="1276350"/>
                </a:cubicBezTo>
                <a:cubicBezTo>
                  <a:pt x="703414" y="1271692"/>
                  <a:pt x="705809" y="1266340"/>
                  <a:pt x="709612" y="1262062"/>
                </a:cubicBezTo>
                <a:cubicBezTo>
                  <a:pt x="718561" y="1251994"/>
                  <a:pt x="730715" y="1244695"/>
                  <a:pt x="738187" y="1233487"/>
                </a:cubicBezTo>
                <a:cubicBezTo>
                  <a:pt x="741362" y="1228725"/>
                  <a:pt x="744872" y="1224170"/>
                  <a:pt x="747712" y="1219200"/>
                </a:cubicBezTo>
                <a:cubicBezTo>
                  <a:pt x="751234" y="1213036"/>
                  <a:pt x="752692" y="1205604"/>
                  <a:pt x="757237" y="1200150"/>
                </a:cubicBezTo>
                <a:cubicBezTo>
                  <a:pt x="760901" y="1195753"/>
                  <a:pt x="766762" y="1193800"/>
                  <a:pt x="771525" y="1190625"/>
                </a:cubicBezTo>
                <a:cubicBezTo>
                  <a:pt x="774700" y="1185862"/>
                  <a:pt x="778490" y="1181457"/>
                  <a:pt x="781050" y="1176337"/>
                </a:cubicBezTo>
                <a:cubicBezTo>
                  <a:pt x="783295" y="1171847"/>
                  <a:pt x="782676" y="1165970"/>
                  <a:pt x="785812" y="1162050"/>
                </a:cubicBezTo>
                <a:cubicBezTo>
                  <a:pt x="789388" y="1157580"/>
                  <a:pt x="795337" y="1155700"/>
                  <a:pt x="800100" y="1152525"/>
                </a:cubicBezTo>
                <a:cubicBezTo>
                  <a:pt x="803275" y="1146175"/>
                  <a:pt x="805499" y="1139252"/>
                  <a:pt x="809625" y="1133475"/>
                </a:cubicBezTo>
                <a:cubicBezTo>
                  <a:pt x="837766" y="1094076"/>
                  <a:pt x="811842" y="1142691"/>
                  <a:pt x="833437" y="1104900"/>
                </a:cubicBezTo>
                <a:cubicBezTo>
                  <a:pt x="836959" y="1098736"/>
                  <a:pt x="840165" y="1092375"/>
                  <a:pt x="842962" y="1085850"/>
                </a:cubicBezTo>
                <a:cubicBezTo>
                  <a:pt x="844940" y="1081236"/>
                  <a:pt x="845480" y="1076052"/>
                  <a:pt x="847725" y="1071562"/>
                </a:cubicBezTo>
                <a:cubicBezTo>
                  <a:pt x="850285" y="1066443"/>
                  <a:pt x="854410" y="1062245"/>
                  <a:pt x="857250" y="1057275"/>
                </a:cubicBezTo>
                <a:cubicBezTo>
                  <a:pt x="871188" y="1032883"/>
                  <a:pt x="861550" y="1041940"/>
                  <a:pt x="881062" y="1019175"/>
                </a:cubicBezTo>
                <a:cubicBezTo>
                  <a:pt x="914639" y="980001"/>
                  <a:pt x="872588" y="1039030"/>
                  <a:pt x="914400" y="976312"/>
                </a:cubicBezTo>
                <a:lnTo>
                  <a:pt x="923925" y="962025"/>
                </a:lnTo>
                <a:lnTo>
                  <a:pt x="933450" y="947737"/>
                </a:lnTo>
                <a:cubicBezTo>
                  <a:pt x="935037" y="942975"/>
                  <a:pt x="935967" y="937940"/>
                  <a:pt x="938212" y="933450"/>
                </a:cubicBezTo>
                <a:cubicBezTo>
                  <a:pt x="940772" y="928330"/>
                  <a:pt x="947419" y="924877"/>
                  <a:pt x="947737" y="919162"/>
                </a:cubicBezTo>
                <a:cubicBezTo>
                  <a:pt x="949061" y="895334"/>
                  <a:pt x="945610" y="871444"/>
                  <a:pt x="942975" y="847725"/>
                </a:cubicBezTo>
                <a:cubicBezTo>
                  <a:pt x="942421" y="842735"/>
                  <a:pt x="940997" y="837614"/>
                  <a:pt x="938212" y="833437"/>
                </a:cubicBezTo>
                <a:cubicBezTo>
                  <a:pt x="934476" y="827833"/>
                  <a:pt x="928687" y="823912"/>
                  <a:pt x="923925" y="819150"/>
                </a:cubicBezTo>
                <a:cubicBezTo>
                  <a:pt x="922337" y="814387"/>
                  <a:pt x="921947" y="809039"/>
                  <a:pt x="919162" y="804862"/>
                </a:cubicBezTo>
                <a:cubicBezTo>
                  <a:pt x="906640" y="786079"/>
                  <a:pt x="907302" y="793410"/>
                  <a:pt x="890587" y="785812"/>
                </a:cubicBezTo>
                <a:cubicBezTo>
                  <a:pt x="877661" y="779936"/>
                  <a:pt x="863846" y="775281"/>
                  <a:pt x="852487" y="766762"/>
                </a:cubicBezTo>
                <a:cubicBezTo>
                  <a:pt x="846137" y="762000"/>
                  <a:pt x="840536" y="756025"/>
                  <a:pt x="833437" y="752475"/>
                </a:cubicBezTo>
                <a:cubicBezTo>
                  <a:pt x="824457" y="747985"/>
                  <a:pt x="804862" y="742950"/>
                  <a:pt x="804862" y="742950"/>
                </a:cubicBezTo>
                <a:cubicBezTo>
                  <a:pt x="798512" y="738187"/>
                  <a:pt x="791712" y="733972"/>
                  <a:pt x="785812" y="728662"/>
                </a:cubicBezTo>
                <a:cubicBezTo>
                  <a:pt x="775800" y="719651"/>
                  <a:pt x="766762" y="709612"/>
                  <a:pt x="757237" y="700087"/>
                </a:cubicBezTo>
                <a:lnTo>
                  <a:pt x="742950" y="685800"/>
                </a:lnTo>
                <a:cubicBezTo>
                  <a:pt x="738187" y="681037"/>
                  <a:pt x="732398" y="677116"/>
                  <a:pt x="728662" y="671512"/>
                </a:cubicBezTo>
                <a:cubicBezTo>
                  <a:pt x="725487" y="666750"/>
                  <a:pt x="723534" y="660889"/>
                  <a:pt x="719137" y="657225"/>
                </a:cubicBezTo>
                <a:cubicBezTo>
                  <a:pt x="713683" y="652680"/>
                  <a:pt x="706437" y="650875"/>
                  <a:pt x="700087" y="647700"/>
                </a:cubicBezTo>
                <a:cubicBezTo>
                  <a:pt x="695325" y="642937"/>
                  <a:pt x="691281" y="637327"/>
                  <a:pt x="685800" y="633412"/>
                </a:cubicBezTo>
                <a:cubicBezTo>
                  <a:pt x="675500" y="626055"/>
                  <a:pt x="664123" y="623011"/>
                  <a:pt x="652462" y="619125"/>
                </a:cubicBezTo>
                <a:cubicBezTo>
                  <a:pt x="647700" y="615950"/>
                  <a:pt x="643294" y="612160"/>
                  <a:pt x="638175" y="609600"/>
                </a:cubicBezTo>
                <a:cubicBezTo>
                  <a:pt x="626792" y="603908"/>
                  <a:pt x="612437" y="599433"/>
                  <a:pt x="600075" y="595312"/>
                </a:cubicBezTo>
                <a:cubicBezTo>
                  <a:pt x="589423" y="584661"/>
                  <a:pt x="571452" y="564823"/>
                  <a:pt x="557212" y="561975"/>
                </a:cubicBezTo>
                <a:lnTo>
                  <a:pt x="533400" y="557212"/>
                </a:lnTo>
                <a:cubicBezTo>
                  <a:pt x="525667" y="551412"/>
                  <a:pt x="512182" y="538162"/>
                  <a:pt x="500062" y="538162"/>
                </a:cubicBezTo>
                <a:cubicBezTo>
                  <a:pt x="493517" y="538162"/>
                  <a:pt x="487362" y="541337"/>
                  <a:pt x="481012" y="542925"/>
                </a:cubicBezTo>
                <a:cubicBezTo>
                  <a:pt x="471487" y="552450"/>
                  <a:pt x="463645" y="564028"/>
                  <a:pt x="452437" y="571500"/>
                </a:cubicBezTo>
                <a:cubicBezTo>
                  <a:pt x="432525" y="584774"/>
                  <a:pt x="423563" y="588051"/>
                  <a:pt x="409575" y="604837"/>
                </a:cubicBezTo>
                <a:cubicBezTo>
                  <a:pt x="396996" y="619932"/>
                  <a:pt x="397447" y="626934"/>
                  <a:pt x="390525" y="647700"/>
                </a:cubicBezTo>
                <a:cubicBezTo>
                  <a:pt x="388937" y="652462"/>
                  <a:pt x="388547" y="657810"/>
                  <a:pt x="385762" y="661987"/>
                </a:cubicBezTo>
                <a:cubicBezTo>
                  <a:pt x="379412" y="671512"/>
                  <a:pt x="374807" y="682467"/>
                  <a:pt x="366712" y="690562"/>
                </a:cubicBezTo>
                <a:cubicBezTo>
                  <a:pt x="357187" y="700087"/>
                  <a:pt x="345609" y="707929"/>
                  <a:pt x="338137" y="719137"/>
                </a:cubicBezTo>
                <a:cubicBezTo>
                  <a:pt x="324674" y="739332"/>
                  <a:pt x="333732" y="730865"/>
                  <a:pt x="309562" y="742950"/>
                </a:cubicBezTo>
                <a:cubicBezTo>
                  <a:pt x="287437" y="776138"/>
                  <a:pt x="300737" y="775271"/>
                  <a:pt x="266700" y="766762"/>
                </a:cubicBezTo>
                <a:cubicBezTo>
                  <a:pt x="261830" y="765544"/>
                  <a:pt x="257175" y="763587"/>
                  <a:pt x="252412" y="762000"/>
                </a:cubicBezTo>
                <a:cubicBezTo>
                  <a:pt x="242887" y="755650"/>
                  <a:pt x="234697" y="746571"/>
                  <a:pt x="223837" y="742950"/>
                </a:cubicBezTo>
                <a:cubicBezTo>
                  <a:pt x="219075" y="741362"/>
                  <a:pt x="214040" y="740432"/>
                  <a:pt x="209550" y="738187"/>
                </a:cubicBezTo>
                <a:cubicBezTo>
                  <a:pt x="176665" y="721744"/>
                  <a:pt x="215853" y="733809"/>
                  <a:pt x="176212" y="723900"/>
                </a:cubicBezTo>
                <a:cubicBezTo>
                  <a:pt x="171450" y="720725"/>
                  <a:pt x="165972" y="718422"/>
                  <a:pt x="161925" y="714375"/>
                </a:cubicBezTo>
                <a:cubicBezTo>
                  <a:pt x="157878" y="710327"/>
                  <a:pt x="156870" y="703663"/>
                  <a:pt x="152400" y="700087"/>
                </a:cubicBezTo>
                <a:cubicBezTo>
                  <a:pt x="148480" y="696951"/>
                  <a:pt x="142875" y="696912"/>
                  <a:pt x="138112" y="695325"/>
                </a:cubicBezTo>
                <a:cubicBezTo>
                  <a:pt x="102641" y="671677"/>
                  <a:pt x="146206" y="702070"/>
                  <a:pt x="109537" y="671512"/>
                </a:cubicBezTo>
                <a:cubicBezTo>
                  <a:pt x="105140" y="667848"/>
                  <a:pt x="99647" y="665651"/>
                  <a:pt x="95250" y="661987"/>
                </a:cubicBezTo>
                <a:cubicBezTo>
                  <a:pt x="58581" y="631430"/>
                  <a:pt x="102147" y="661824"/>
                  <a:pt x="66675" y="638175"/>
                </a:cubicBezTo>
                <a:cubicBezTo>
                  <a:pt x="65087" y="633412"/>
                  <a:pt x="65462" y="627437"/>
                  <a:pt x="61912" y="623887"/>
                </a:cubicBezTo>
                <a:cubicBezTo>
                  <a:pt x="58362" y="620337"/>
                  <a:pt x="52325" y="620888"/>
                  <a:pt x="47625" y="619125"/>
                </a:cubicBezTo>
                <a:cubicBezTo>
                  <a:pt x="39620" y="616123"/>
                  <a:pt x="32001" y="612057"/>
                  <a:pt x="23812" y="609600"/>
                </a:cubicBezTo>
                <a:cubicBezTo>
                  <a:pt x="16059" y="607274"/>
                  <a:pt x="0" y="604837"/>
                  <a:pt x="0" y="60483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13"/>
          <p:cNvSpPr/>
          <p:nvPr/>
        </p:nvSpPr>
        <p:spPr>
          <a:xfrm>
            <a:off x="2424113" y="1112416"/>
            <a:ext cx="1814512" cy="1589702"/>
          </a:xfrm>
          <a:custGeom>
            <a:avLst/>
            <a:gdLst>
              <a:gd name="connsiteX0" fmla="*/ 1814512 w 1814512"/>
              <a:gd name="connsiteY0" fmla="*/ 587797 h 1589702"/>
              <a:gd name="connsiteX1" fmla="*/ 1790700 w 1814512"/>
              <a:gd name="connsiteY1" fmla="*/ 568747 h 1589702"/>
              <a:gd name="connsiteX2" fmla="*/ 1776412 w 1814512"/>
              <a:gd name="connsiteY2" fmla="*/ 540172 h 1589702"/>
              <a:gd name="connsiteX3" fmla="*/ 1743075 w 1814512"/>
              <a:gd name="connsiteY3" fmla="*/ 511597 h 1589702"/>
              <a:gd name="connsiteX4" fmla="*/ 1700212 w 1814512"/>
              <a:gd name="connsiteY4" fmla="*/ 483022 h 1589702"/>
              <a:gd name="connsiteX5" fmla="*/ 1685925 w 1814512"/>
              <a:gd name="connsiteY5" fmla="*/ 473497 h 1589702"/>
              <a:gd name="connsiteX6" fmla="*/ 1662112 w 1814512"/>
              <a:gd name="connsiteY6" fmla="*/ 444922 h 1589702"/>
              <a:gd name="connsiteX7" fmla="*/ 1647825 w 1814512"/>
              <a:gd name="connsiteY7" fmla="*/ 435397 h 1589702"/>
              <a:gd name="connsiteX8" fmla="*/ 1609725 w 1814512"/>
              <a:gd name="connsiteY8" fmla="*/ 411584 h 1589702"/>
              <a:gd name="connsiteX9" fmla="*/ 1557337 w 1814512"/>
              <a:gd name="connsiteY9" fmla="*/ 397297 h 1589702"/>
              <a:gd name="connsiteX10" fmla="*/ 1538287 w 1814512"/>
              <a:gd name="connsiteY10" fmla="*/ 387772 h 1589702"/>
              <a:gd name="connsiteX11" fmla="*/ 1524000 w 1814512"/>
              <a:gd name="connsiteY11" fmla="*/ 383009 h 1589702"/>
              <a:gd name="connsiteX12" fmla="*/ 1504950 w 1814512"/>
              <a:gd name="connsiteY12" fmla="*/ 373484 h 1589702"/>
              <a:gd name="connsiteX13" fmla="*/ 1476375 w 1814512"/>
              <a:gd name="connsiteY13" fmla="*/ 363959 h 1589702"/>
              <a:gd name="connsiteX14" fmla="*/ 1457325 w 1814512"/>
              <a:gd name="connsiteY14" fmla="*/ 354434 h 1589702"/>
              <a:gd name="connsiteX15" fmla="*/ 1423987 w 1814512"/>
              <a:gd name="connsiteY15" fmla="*/ 349672 h 1589702"/>
              <a:gd name="connsiteX16" fmla="*/ 1390650 w 1814512"/>
              <a:gd name="connsiteY16" fmla="*/ 335384 h 1589702"/>
              <a:gd name="connsiteX17" fmla="*/ 1376362 w 1814512"/>
              <a:gd name="connsiteY17" fmla="*/ 330622 h 1589702"/>
              <a:gd name="connsiteX18" fmla="*/ 1347787 w 1814512"/>
              <a:gd name="connsiteY18" fmla="*/ 311572 h 1589702"/>
              <a:gd name="connsiteX19" fmla="*/ 1333500 w 1814512"/>
              <a:gd name="connsiteY19" fmla="*/ 302047 h 1589702"/>
              <a:gd name="connsiteX20" fmla="*/ 1300162 w 1814512"/>
              <a:gd name="connsiteY20" fmla="*/ 287759 h 1589702"/>
              <a:gd name="connsiteX21" fmla="*/ 1285875 w 1814512"/>
              <a:gd name="connsiteY21" fmla="*/ 282997 h 1589702"/>
              <a:gd name="connsiteX22" fmla="*/ 1262062 w 1814512"/>
              <a:gd name="connsiteY22" fmla="*/ 263947 h 1589702"/>
              <a:gd name="connsiteX23" fmla="*/ 1233487 w 1814512"/>
              <a:gd name="connsiteY23" fmla="*/ 244897 h 1589702"/>
              <a:gd name="connsiteX24" fmla="*/ 1219200 w 1814512"/>
              <a:gd name="connsiteY24" fmla="*/ 230609 h 1589702"/>
              <a:gd name="connsiteX25" fmla="*/ 1204912 w 1814512"/>
              <a:gd name="connsiteY25" fmla="*/ 225847 h 1589702"/>
              <a:gd name="connsiteX26" fmla="*/ 1190625 w 1814512"/>
              <a:gd name="connsiteY26" fmla="*/ 216322 h 1589702"/>
              <a:gd name="connsiteX27" fmla="*/ 1166812 w 1814512"/>
              <a:gd name="connsiteY27" fmla="*/ 192509 h 1589702"/>
              <a:gd name="connsiteX28" fmla="*/ 1123950 w 1814512"/>
              <a:gd name="connsiteY28" fmla="*/ 159172 h 1589702"/>
              <a:gd name="connsiteX29" fmla="*/ 1081087 w 1814512"/>
              <a:gd name="connsiteY29" fmla="*/ 144884 h 1589702"/>
              <a:gd name="connsiteX30" fmla="*/ 1071562 w 1814512"/>
              <a:gd name="connsiteY30" fmla="*/ 159172 h 1589702"/>
              <a:gd name="connsiteX31" fmla="*/ 1062037 w 1814512"/>
              <a:gd name="connsiteY31" fmla="*/ 187747 h 1589702"/>
              <a:gd name="connsiteX32" fmla="*/ 1033462 w 1814512"/>
              <a:gd name="connsiteY32" fmla="*/ 202034 h 1589702"/>
              <a:gd name="connsiteX33" fmla="*/ 962025 w 1814512"/>
              <a:gd name="connsiteY33" fmla="*/ 187747 h 1589702"/>
              <a:gd name="connsiteX34" fmla="*/ 942975 w 1814512"/>
              <a:gd name="connsiteY34" fmla="*/ 182984 h 1589702"/>
              <a:gd name="connsiteX35" fmla="*/ 900112 w 1814512"/>
              <a:gd name="connsiteY35" fmla="*/ 168697 h 1589702"/>
              <a:gd name="connsiteX36" fmla="*/ 885825 w 1814512"/>
              <a:gd name="connsiteY36" fmla="*/ 163934 h 1589702"/>
              <a:gd name="connsiteX37" fmla="*/ 866775 w 1814512"/>
              <a:gd name="connsiteY37" fmla="*/ 159172 h 1589702"/>
              <a:gd name="connsiteX38" fmla="*/ 852487 w 1814512"/>
              <a:gd name="connsiteY38" fmla="*/ 154409 h 1589702"/>
              <a:gd name="connsiteX39" fmla="*/ 804862 w 1814512"/>
              <a:gd name="connsiteY39" fmla="*/ 144884 h 1589702"/>
              <a:gd name="connsiteX40" fmla="*/ 785812 w 1814512"/>
              <a:gd name="connsiteY40" fmla="*/ 140122 h 1589702"/>
              <a:gd name="connsiteX41" fmla="*/ 752475 w 1814512"/>
              <a:gd name="connsiteY41" fmla="*/ 130597 h 1589702"/>
              <a:gd name="connsiteX42" fmla="*/ 700087 w 1814512"/>
              <a:gd name="connsiteY42" fmla="*/ 121072 h 1589702"/>
              <a:gd name="connsiteX43" fmla="*/ 671512 w 1814512"/>
              <a:gd name="connsiteY43" fmla="*/ 111547 h 1589702"/>
              <a:gd name="connsiteX44" fmla="*/ 647700 w 1814512"/>
              <a:gd name="connsiteY44" fmla="*/ 106784 h 1589702"/>
              <a:gd name="connsiteX45" fmla="*/ 619125 w 1814512"/>
              <a:gd name="connsiteY45" fmla="*/ 97259 h 1589702"/>
              <a:gd name="connsiteX46" fmla="*/ 604837 w 1814512"/>
              <a:gd name="connsiteY46" fmla="*/ 92497 h 1589702"/>
              <a:gd name="connsiteX47" fmla="*/ 571500 w 1814512"/>
              <a:gd name="connsiteY47" fmla="*/ 82972 h 1589702"/>
              <a:gd name="connsiteX48" fmla="*/ 552450 w 1814512"/>
              <a:gd name="connsiteY48" fmla="*/ 78209 h 1589702"/>
              <a:gd name="connsiteX49" fmla="*/ 538162 w 1814512"/>
              <a:gd name="connsiteY49" fmla="*/ 73447 h 1589702"/>
              <a:gd name="connsiteX50" fmla="*/ 442912 w 1814512"/>
              <a:gd name="connsiteY50" fmla="*/ 63922 h 1589702"/>
              <a:gd name="connsiteX51" fmla="*/ 409575 w 1814512"/>
              <a:gd name="connsiteY51" fmla="*/ 54397 h 1589702"/>
              <a:gd name="connsiteX52" fmla="*/ 390525 w 1814512"/>
              <a:gd name="connsiteY52" fmla="*/ 49634 h 1589702"/>
              <a:gd name="connsiteX53" fmla="*/ 357187 w 1814512"/>
              <a:gd name="connsiteY53" fmla="*/ 40109 h 1589702"/>
              <a:gd name="connsiteX54" fmla="*/ 342900 w 1814512"/>
              <a:gd name="connsiteY54" fmla="*/ 30584 h 1589702"/>
              <a:gd name="connsiteX55" fmla="*/ 304800 w 1814512"/>
              <a:gd name="connsiteY55" fmla="*/ 21059 h 1589702"/>
              <a:gd name="connsiteX56" fmla="*/ 290512 w 1814512"/>
              <a:gd name="connsiteY56" fmla="*/ 11534 h 1589702"/>
              <a:gd name="connsiteX57" fmla="*/ 261937 w 1814512"/>
              <a:gd name="connsiteY57" fmla="*/ 2009 h 1589702"/>
              <a:gd name="connsiteX58" fmla="*/ 123825 w 1814512"/>
              <a:gd name="connsiteY58" fmla="*/ 6772 h 1589702"/>
              <a:gd name="connsiteX59" fmla="*/ 114300 w 1814512"/>
              <a:gd name="connsiteY59" fmla="*/ 44872 h 1589702"/>
              <a:gd name="connsiteX60" fmla="*/ 104775 w 1814512"/>
              <a:gd name="connsiteY60" fmla="*/ 73447 h 1589702"/>
              <a:gd name="connsiteX61" fmla="*/ 85725 w 1814512"/>
              <a:gd name="connsiteY61" fmla="*/ 102022 h 1589702"/>
              <a:gd name="connsiteX62" fmla="*/ 71437 w 1814512"/>
              <a:gd name="connsiteY62" fmla="*/ 111547 h 1589702"/>
              <a:gd name="connsiteX63" fmla="*/ 42862 w 1814512"/>
              <a:gd name="connsiteY63" fmla="*/ 121072 h 1589702"/>
              <a:gd name="connsiteX64" fmla="*/ 28575 w 1814512"/>
              <a:gd name="connsiteY64" fmla="*/ 130597 h 1589702"/>
              <a:gd name="connsiteX65" fmla="*/ 19050 w 1814512"/>
              <a:gd name="connsiteY65" fmla="*/ 144884 h 1589702"/>
              <a:gd name="connsiteX66" fmla="*/ 4762 w 1814512"/>
              <a:gd name="connsiteY66" fmla="*/ 154409 h 1589702"/>
              <a:gd name="connsiteX67" fmla="*/ 0 w 1814512"/>
              <a:gd name="connsiteY67" fmla="*/ 168697 h 1589702"/>
              <a:gd name="connsiteX68" fmla="*/ 4762 w 1814512"/>
              <a:gd name="connsiteY68" fmla="*/ 225847 h 1589702"/>
              <a:gd name="connsiteX69" fmla="*/ 14287 w 1814512"/>
              <a:gd name="connsiteY69" fmla="*/ 254422 h 1589702"/>
              <a:gd name="connsiteX70" fmla="*/ 23812 w 1814512"/>
              <a:gd name="connsiteY70" fmla="*/ 282997 h 1589702"/>
              <a:gd name="connsiteX71" fmla="*/ 28575 w 1814512"/>
              <a:gd name="connsiteY71" fmla="*/ 297284 h 1589702"/>
              <a:gd name="connsiteX72" fmla="*/ 33337 w 1814512"/>
              <a:gd name="connsiteY72" fmla="*/ 316334 h 1589702"/>
              <a:gd name="connsiteX73" fmla="*/ 42862 w 1814512"/>
              <a:gd name="connsiteY73" fmla="*/ 344909 h 1589702"/>
              <a:gd name="connsiteX74" fmla="*/ 47625 w 1814512"/>
              <a:gd name="connsiteY74" fmla="*/ 373484 h 1589702"/>
              <a:gd name="connsiteX75" fmla="*/ 52387 w 1814512"/>
              <a:gd name="connsiteY75" fmla="*/ 387772 h 1589702"/>
              <a:gd name="connsiteX76" fmla="*/ 57150 w 1814512"/>
              <a:gd name="connsiteY76" fmla="*/ 406822 h 1589702"/>
              <a:gd name="connsiteX77" fmla="*/ 61912 w 1814512"/>
              <a:gd name="connsiteY77" fmla="*/ 421109 h 1589702"/>
              <a:gd name="connsiteX78" fmla="*/ 71437 w 1814512"/>
              <a:gd name="connsiteY78" fmla="*/ 459209 h 1589702"/>
              <a:gd name="connsiteX79" fmla="*/ 80962 w 1814512"/>
              <a:gd name="connsiteY79" fmla="*/ 487784 h 1589702"/>
              <a:gd name="connsiteX80" fmla="*/ 95250 w 1814512"/>
              <a:gd name="connsiteY80" fmla="*/ 521122 h 1589702"/>
              <a:gd name="connsiteX81" fmla="*/ 104775 w 1814512"/>
              <a:gd name="connsiteY81" fmla="*/ 559222 h 1589702"/>
              <a:gd name="connsiteX82" fmla="*/ 119062 w 1814512"/>
              <a:gd name="connsiteY82" fmla="*/ 602084 h 1589702"/>
              <a:gd name="connsiteX83" fmla="*/ 128587 w 1814512"/>
              <a:gd name="connsiteY83" fmla="*/ 630659 h 1589702"/>
              <a:gd name="connsiteX84" fmla="*/ 133350 w 1814512"/>
              <a:gd name="connsiteY84" fmla="*/ 644947 h 1589702"/>
              <a:gd name="connsiteX85" fmla="*/ 138112 w 1814512"/>
              <a:gd name="connsiteY85" fmla="*/ 673522 h 1589702"/>
              <a:gd name="connsiteX86" fmla="*/ 147637 w 1814512"/>
              <a:gd name="connsiteY86" fmla="*/ 702097 h 1589702"/>
              <a:gd name="connsiteX87" fmla="*/ 152400 w 1814512"/>
              <a:gd name="connsiteY87" fmla="*/ 716384 h 1589702"/>
              <a:gd name="connsiteX88" fmla="*/ 157162 w 1814512"/>
              <a:gd name="connsiteY88" fmla="*/ 740197 h 1589702"/>
              <a:gd name="connsiteX89" fmla="*/ 161925 w 1814512"/>
              <a:gd name="connsiteY89" fmla="*/ 754484 h 1589702"/>
              <a:gd name="connsiteX90" fmla="*/ 171450 w 1814512"/>
              <a:gd name="connsiteY90" fmla="*/ 792584 h 1589702"/>
              <a:gd name="connsiteX91" fmla="*/ 161925 w 1814512"/>
              <a:gd name="connsiteY91" fmla="*/ 1044997 h 1589702"/>
              <a:gd name="connsiteX92" fmla="*/ 147637 w 1814512"/>
              <a:gd name="connsiteY92" fmla="*/ 1092622 h 1589702"/>
              <a:gd name="connsiteX93" fmla="*/ 142875 w 1814512"/>
              <a:gd name="connsiteY93" fmla="*/ 1106909 h 1589702"/>
              <a:gd name="connsiteX94" fmla="*/ 147637 w 1814512"/>
              <a:gd name="connsiteY94" fmla="*/ 1559347 h 158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814512" h="1589702">
                <a:moveTo>
                  <a:pt x="1814512" y="587797"/>
                </a:moveTo>
                <a:cubicBezTo>
                  <a:pt x="1806575" y="581447"/>
                  <a:pt x="1797888" y="575935"/>
                  <a:pt x="1790700" y="568747"/>
                </a:cubicBezTo>
                <a:cubicBezTo>
                  <a:pt x="1768221" y="546267"/>
                  <a:pt x="1791904" y="563410"/>
                  <a:pt x="1776412" y="540172"/>
                </a:cubicBezTo>
                <a:cubicBezTo>
                  <a:pt x="1770243" y="530919"/>
                  <a:pt x="1751331" y="517376"/>
                  <a:pt x="1743075" y="511597"/>
                </a:cubicBezTo>
                <a:cubicBezTo>
                  <a:pt x="1743042" y="511574"/>
                  <a:pt x="1707373" y="487796"/>
                  <a:pt x="1700212" y="483022"/>
                </a:cubicBezTo>
                <a:lnTo>
                  <a:pt x="1685925" y="473497"/>
                </a:lnTo>
                <a:cubicBezTo>
                  <a:pt x="1676558" y="459446"/>
                  <a:pt x="1675866" y="456383"/>
                  <a:pt x="1662112" y="444922"/>
                </a:cubicBezTo>
                <a:cubicBezTo>
                  <a:pt x="1657715" y="441258"/>
                  <a:pt x="1652482" y="438724"/>
                  <a:pt x="1647825" y="435397"/>
                </a:cubicBezTo>
                <a:cubicBezTo>
                  <a:pt x="1633567" y="425213"/>
                  <a:pt x="1626508" y="417178"/>
                  <a:pt x="1609725" y="411584"/>
                </a:cubicBezTo>
                <a:cubicBezTo>
                  <a:pt x="1598824" y="407950"/>
                  <a:pt x="1571746" y="403472"/>
                  <a:pt x="1557337" y="397297"/>
                </a:cubicBezTo>
                <a:cubicBezTo>
                  <a:pt x="1550811" y="394500"/>
                  <a:pt x="1544812" y="390569"/>
                  <a:pt x="1538287" y="387772"/>
                </a:cubicBezTo>
                <a:cubicBezTo>
                  <a:pt x="1533673" y="385794"/>
                  <a:pt x="1528614" y="384987"/>
                  <a:pt x="1524000" y="383009"/>
                </a:cubicBezTo>
                <a:cubicBezTo>
                  <a:pt x="1517475" y="380212"/>
                  <a:pt x="1511542" y="376121"/>
                  <a:pt x="1504950" y="373484"/>
                </a:cubicBezTo>
                <a:cubicBezTo>
                  <a:pt x="1495628" y="369755"/>
                  <a:pt x="1485355" y="368449"/>
                  <a:pt x="1476375" y="363959"/>
                </a:cubicBezTo>
                <a:cubicBezTo>
                  <a:pt x="1470025" y="360784"/>
                  <a:pt x="1464174" y="356302"/>
                  <a:pt x="1457325" y="354434"/>
                </a:cubicBezTo>
                <a:cubicBezTo>
                  <a:pt x="1446495" y="351481"/>
                  <a:pt x="1435100" y="351259"/>
                  <a:pt x="1423987" y="349672"/>
                </a:cubicBezTo>
                <a:cubicBezTo>
                  <a:pt x="1390468" y="338498"/>
                  <a:pt x="1431863" y="353046"/>
                  <a:pt x="1390650" y="335384"/>
                </a:cubicBezTo>
                <a:cubicBezTo>
                  <a:pt x="1386036" y="333407"/>
                  <a:pt x="1381125" y="332209"/>
                  <a:pt x="1376362" y="330622"/>
                </a:cubicBezTo>
                <a:lnTo>
                  <a:pt x="1347787" y="311572"/>
                </a:lnTo>
                <a:cubicBezTo>
                  <a:pt x="1343025" y="308397"/>
                  <a:pt x="1338930" y="303857"/>
                  <a:pt x="1333500" y="302047"/>
                </a:cubicBezTo>
                <a:cubicBezTo>
                  <a:pt x="1299987" y="290875"/>
                  <a:pt x="1341366" y="305417"/>
                  <a:pt x="1300162" y="287759"/>
                </a:cubicBezTo>
                <a:cubicBezTo>
                  <a:pt x="1295548" y="285782"/>
                  <a:pt x="1290637" y="284584"/>
                  <a:pt x="1285875" y="282997"/>
                </a:cubicBezTo>
                <a:cubicBezTo>
                  <a:pt x="1258578" y="242049"/>
                  <a:pt x="1294925" y="290237"/>
                  <a:pt x="1262062" y="263947"/>
                </a:cubicBezTo>
                <a:cubicBezTo>
                  <a:pt x="1232161" y="240027"/>
                  <a:pt x="1277238" y="255834"/>
                  <a:pt x="1233487" y="244897"/>
                </a:cubicBezTo>
                <a:cubicBezTo>
                  <a:pt x="1228725" y="240134"/>
                  <a:pt x="1224804" y="234345"/>
                  <a:pt x="1219200" y="230609"/>
                </a:cubicBezTo>
                <a:cubicBezTo>
                  <a:pt x="1215023" y="227824"/>
                  <a:pt x="1209402" y="228092"/>
                  <a:pt x="1204912" y="225847"/>
                </a:cubicBezTo>
                <a:cubicBezTo>
                  <a:pt x="1199793" y="223287"/>
                  <a:pt x="1195387" y="219497"/>
                  <a:pt x="1190625" y="216322"/>
                </a:cubicBezTo>
                <a:cubicBezTo>
                  <a:pt x="1170998" y="186880"/>
                  <a:pt x="1192790" y="215600"/>
                  <a:pt x="1166812" y="192509"/>
                </a:cubicBezTo>
                <a:cubicBezTo>
                  <a:pt x="1128262" y="158243"/>
                  <a:pt x="1153411" y="168992"/>
                  <a:pt x="1123950" y="159172"/>
                </a:cubicBezTo>
                <a:cubicBezTo>
                  <a:pt x="1091198" y="137337"/>
                  <a:pt x="1106235" y="136502"/>
                  <a:pt x="1081087" y="144884"/>
                </a:cubicBezTo>
                <a:cubicBezTo>
                  <a:pt x="1077912" y="149647"/>
                  <a:pt x="1073887" y="153941"/>
                  <a:pt x="1071562" y="159172"/>
                </a:cubicBezTo>
                <a:cubicBezTo>
                  <a:pt x="1067484" y="168347"/>
                  <a:pt x="1070391" y="182178"/>
                  <a:pt x="1062037" y="187747"/>
                </a:cubicBezTo>
                <a:cubicBezTo>
                  <a:pt x="1043573" y="200057"/>
                  <a:pt x="1053180" y="195462"/>
                  <a:pt x="1033462" y="202034"/>
                </a:cubicBezTo>
                <a:cubicBezTo>
                  <a:pt x="987169" y="195421"/>
                  <a:pt x="1011011" y="199994"/>
                  <a:pt x="962025" y="187747"/>
                </a:cubicBezTo>
                <a:cubicBezTo>
                  <a:pt x="955675" y="186159"/>
                  <a:pt x="949185" y="185054"/>
                  <a:pt x="942975" y="182984"/>
                </a:cubicBezTo>
                <a:lnTo>
                  <a:pt x="900112" y="168697"/>
                </a:lnTo>
                <a:cubicBezTo>
                  <a:pt x="895350" y="167110"/>
                  <a:pt x="890695" y="165151"/>
                  <a:pt x="885825" y="163934"/>
                </a:cubicBezTo>
                <a:cubicBezTo>
                  <a:pt x="879475" y="162347"/>
                  <a:pt x="873069" y="160970"/>
                  <a:pt x="866775" y="159172"/>
                </a:cubicBezTo>
                <a:cubicBezTo>
                  <a:pt x="861948" y="157793"/>
                  <a:pt x="857379" y="155538"/>
                  <a:pt x="852487" y="154409"/>
                </a:cubicBezTo>
                <a:cubicBezTo>
                  <a:pt x="836712" y="150769"/>
                  <a:pt x="820568" y="148810"/>
                  <a:pt x="804862" y="144884"/>
                </a:cubicBezTo>
                <a:cubicBezTo>
                  <a:pt x="798512" y="143297"/>
                  <a:pt x="792106" y="141920"/>
                  <a:pt x="785812" y="140122"/>
                </a:cubicBezTo>
                <a:cubicBezTo>
                  <a:pt x="764615" y="134066"/>
                  <a:pt x="777309" y="135564"/>
                  <a:pt x="752475" y="130597"/>
                </a:cubicBezTo>
                <a:cubicBezTo>
                  <a:pt x="738881" y="127878"/>
                  <a:pt x="714117" y="124898"/>
                  <a:pt x="700087" y="121072"/>
                </a:cubicBezTo>
                <a:cubicBezTo>
                  <a:pt x="690401" y="118430"/>
                  <a:pt x="681357" y="113516"/>
                  <a:pt x="671512" y="111547"/>
                </a:cubicBezTo>
                <a:cubicBezTo>
                  <a:pt x="663575" y="109959"/>
                  <a:pt x="655509" y="108914"/>
                  <a:pt x="647700" y="106784"/>
                </a:cubicBezTo>
                <a:cubicBezTo>
                  <a:pt x="638014" y="104142"/>
                  <a:pt x="628650" y="100434"/>
                  <a:pt x="619125" y="97259"/>
                </a:cubicBezTo>
                <a:cubicBezTo>
                  <a:pt x="614362" y="95672"/>
                  <a:pt x="609707" y="93715"/>
                  <a:pt x="604837" y="92497"/>
                </a:cubicBezTo>
                <a:cubicBezTo>
                  <a:pt x="545282" y="77607"/>
                  <a:pt x="619326" y="96637"/>
                  <a:pt x="571500" y="82972"/>
                </a:cubicBezTo>
                <a:cubicBezTo>
                  <a:pt x="565206" y="81174"/>
                  <a:pt x="558744" y="80007"/>
                  <a:pt x="552450" y="78209"/>
                </a:cubicBezTo>
                <a:cubicBezTo>
                  <a:pt x="547623" y="76830"/>
                  <a:pt x="543143" y="74070"/>
                  <a:pt x="538162" y="73447"/>
                </a:cubicBezTo>
                <a:cubicBezTo>
                  <a:pt x="471297" y="65089"/>
                  <a:pt x="493356" y="73094"/>
                  <a:pt x="442912" y="63922"/>
                </a:cubicBezTo>
                <a:cubicBezTo>
                  <a:pt x="422454" y="60202"/>
                  <a:pt x="427417" y="59495"/>
                  <a:pt x="409575" y="54397"/>
                </a:cubicBezTo>
                <a:cubicBezTo>
                  <a:pt x="403281" y="52599"/>
                  <a:pt x="396819" y="51432"/>
                  <a:pt x="390525" y="49634"/>
                </a:cubicBezTo>
                <a:cubicBezTo>
                  <a:pt x="342698" y="35969"/>
                  <a:pt x="416740" y="54999"/>
                  <a:pt x="357187" y="40109"/>
                </a:cubicBezTo>
                <a:cubicBezTo>
                  <a:pt x="352425" y="36934"/>
                  <a:pt x="348279" y="32540"/>
                  <a:pt x="342900" y="30584"/>
                </a:cubicBezTo>
                <a:cubicBezTo>
                  <a:pt x="330597" y="26110"/>
                  <a:pt x="304800" y="21059"/>
                  <a:pt x="304800" y="21059"/>
                </a:cubicBezTo>
                <a:cubicBezTo>
                  <a:pt x="300037" y="17884"/>
                  <a:pt x="295743" y="13859"/>
                  <a:pt x="290512" y="11534"/>
                </a:cubicBezTo>
                <a:cubicBezTo>
                  <a:pt x="281337" y="7456"/>
                  <a:pt x="261937" y="2009"/>
                  <a:pt x="261937" y="2009"/>
                </a:cubicBezTo>
                <a:cubicBezTo>
                  <a:pt x="215900" y="3597"/>
                  <a:pt x="168063" y="-6071"/>
                  <a:pt x="123825" y="6772"/>
                </a:cubicBezTo>
                <a:cubicBezTo>
                  <a:pt x="111253" y="10422"/>
                  <a:pt x="118440" y="32453"/>
                  <a:pt x="114300" y="44872"/>
                </a:cubicBezTo>
                <a:cubicBezTo>
                  <a:pt x="111125" y="54397"/>
                  <a:pt x="110344" y="65093"/>
                  <a:pt x="104775" y="73447"/>
                </a:cubicBezTo>
                <a:cubicBezTo>
                  <a:pt x="98425" y="82972"/>
                  <a:pt x="95250" y="95672"/>
                  <a:pt x="85725" y="102022"/>
                </a:cubicBezTo>
                <a:cubicBezTo>
                  <a:pt x="80962" y="105197"/>
                  <a:pt x="76668" y="109222"/>
                  <a:pt x="71437" y="111547"/>
                </a:cubicBezTo>
                <a:cubicBezTo>
                  <a:pt x="62262" y="115625"/>
                  <a:pt x="51216" y="115503"/>
                  <a:pt x="42862" y="121072"/>
                </a:cubicBezTo>
                <a:lnTo>
                  <a:pt x="28575" y="130597"/>
                </a:lnTo>
                <a:cubicBezTo>
                  <a:pt x="25400" y="135359"/>
                  <a:pt x="23097" y="140837"/>
                  <a:pt x="19050" y="144884"/>
                </a:cubicBezTo>
                <a:cubicBezTo>
                  <a:pt x="15002" y="148931"/>
                  <a:pt x="8338" y="149939"/>
                  <a:pt x="4762" y="154409"/>
                </a:cubicBezTo>
                <a:cubicBezTo>
                  <a:pt x="1626" y="158329"/>
                  <a:pt x="1587" y="163934"/>
                  <a:pt x="0" y="168697"/>
                </a:cubicBezTo>
                <a:cubicBezTo>
                  <a:pt x="1587" y="187747"/>
                  <a:pt x="1619" y="206991"/>
                  <a:pt x="4762" y="225847"/>
                </a:cubicBezTo>
                <a:cubicBezTo>
                  <a:pt x="6413" y="235751"/>
                  <a:pt x="11112" y="244897"/>
                  <a:pt x="14287" y="254422"/>
                </a:cubicBezTo>
                <a:lnTo>
                  <a:pt x="23812" y="282997"/>
                </a:lnTo>
                <a:cubicBezTo>
                  <a:pt x="25399" y="287759"/>
                  <a:pt x="27358" y="292414"/>
                  <a:pt x="28575" y="297284"/>
                </a:cubicBezTo>
                <a:cubicBezTo>
                  <a:pt x="30162" y="303634"/>
                  <a:pt x="31456" y="310065"/>
                  <a:pt x="33337" y="316334"/>
                </a:cubicBezTo>
                <a:cubicBezTo>
                  <a:pt x="36222" y="325951"/>
                  <a:pt x="41211" y="335005"/>
                  <a:pt x="42862" y="344909"/>
                </a:cubicBezTo>
                <a:cubicBezTo>
                  <a:pt x="44450" y="354434"/>
                  <a:pt x="45530" y="364058"/>
                  <a:pt x="47625" y="373484"/>
                </a:cubicBezTo>
                <a:cubicBezTo>
                  <a:pt x="48714" y="378385"/>
                  <a:pt x="51008" y="382945"/>
                  <a:pt x="52387" y="387772"/>
                </a:cubicBezTo>
                <a:cubicBezTo>
                  <a:pt x="54185" y="394066"/>
                  <a:pt x="55352" y="400528"/>
                  <a:pt x="57150" y="406822"/>
                </a:cubicBezTo>
                <a:cubicBezTo>
                  <a:pt x="58529" y="411649"/>
                  <a:pt x="60591" y="416266"/>
                  <a:pt x="61912" y="421109"/>
                </a:cubicBezTo>
                <a:cubicBezTo>
                  <a:pt x="65356" y="433739"/>
                  <a:pt x="67297" y="446790"/>
                  <a:pt x="71437" y="459209"/>
                </a:cubicBezTo>
                <a:cubicBezTo>
                  <a:pt x="74612" y="468734"/>
                  <a:pt x="78527" y="478044"/>
                  <a:pt x="80962" y="487784"/>
                </a:cubicBezTo>
                <a:cubicBezTo>
                  <a:pt x="87113" y="512387"/>
                  <a:pt x="82094" y="501388"/>
                  <a:pt x="95250" y="521122"/>
                </a:cubicBezTo>
                <a:cubicBezTo>
                  <a:pt x="98425" y="533822"/>
                  <a:pt x="100635" y="546803"/>
                  <a:pt x="104775" y="559222"/>
                </a:cubicBezTo>
                <a:lnTo>
                  <a:pt x="119062" y="602084"/>
                </a:lnTo>
                <a:lnTo>
                  <a:pt x="128587" y="630659"/>
                </a:lnTo>
                <a:lnTo>
                  <a:pt x="133350" y="644947"/>
                </a:lnTo>
                <a:cubicBezTo>
                  <a:pt x="134937" y="654472"/>
                  <a:pt x="135770" y="664154"/>
                  <a:pt x="138112" y="673522"/>
                </a:cubicBezTo>
                <a:cubicBezTo>
                  <a:pt x="140547" y="683262"/>
                  <a:pt x="144462" y="692572"/>
                  <a:pt x="147637" y="702097"/>
                </a:cubicBezTo>
                <a:cubicBezTo>
                  <a:pt x="149225" y="706859"/>
                  <a:pt x="151416" y="711461"/>
                  <a:pt x="152400" y="716384"/>
                </a:cubicBezTo>
                <a:cubicBezTo>
                  <a:pt x="153987" y="724322"/>
                  <a:pt x="155199" y="732344"/>
                  <a:pt x="157162" y="740197"/>
                </a:cubicBezTo>
                <a:cubicBezTo>
                  <a:pt x="158380" y="745067"/>
                  <a:pt x="160707" y="749614"/>
                  <a:pt x="161925" y="754484"/>
                </a:cubicBezTo>
                <a:lnTo>
                  <a:pt x="171450" y="792584"/>
                </a:lnTo>
                <a:cubicBezTo>
                  <a:pt x="170330" y="830668"/>
                  <a:pt x="166990" y="986744"/>
                  <a:pt x="161925" y="1044997"/>
                </a:cubicBezTo>
                <a:cubicBezTo>
                  <a:pt x="161078" y="1054732"/>
                  <a:pt x="149489" y="1087067"/>
                  <a:pt x="147637" y="1092622"/>
                </a:cubicBezTo>
                <a:lnTo>
                  <a:pt x="142875" y="1106909"/>
                </a:lnTo>
                <a:cubicBezTo>
                  <a:pt x="144446" y="1257722"/>
                  <a:pt x="147637" y="1710168"/>
                  <a:pt x="147637" y="155934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reeform 14"/>
          <p:cNvSpPr/>
          <p:nvPr/>
        </p:nvSpPr>
        <p:spPr>
          <a:xfrm>
            <a:off x="1495155" y="2624138"/>
            <a:ext cx="1071833" cy="1576387"/>
          </a:xfrm>
          <a:custGeom>
            <a:avLst/>
            <a:gdLst>
              <a:gd name="connsiteX0" fmla="*/ 1071833 w 1071833"/>
              <a:gd name="connsiteY0" fmla="*/ 76200 h 1576387"/>
              <a:gd name="connsiteX1" fmla="*/ 962295 w 1071833"/>
              <a:gd name="connsiteY1" fmla="*/ 71437 h 1576387"/>
              <a:gd name="connsiteX2" fmla="*/ 933720 w 1071833"/>
              <a:gd name="connsiteY2" fmla="*/ 57150 h 1576387"/>
              <a:gd name="connsiteX3" fmla="*/ 919433 w 1071833"/>
              <a:gd name="connsiteY3" fmla="*/ 52387 h 1576387"/>
              <a:gd name="connsiteX4" fmla="*/ 895620 w 1071833"/>
              <a:gd name="connsiteY4" fmla="*/ 47625 h 1576387"/>
              <a:gd name="connsiteX5" fmla="*/ 847995 w 1071833"/>
              <a:gd name="connsiteY5" fmla="*/ 38100 h 1576387"/>
              <a:gd name="connsiteX6" fmla="*/ 833708 w 1071833"/>
              <a:gd name="connsiteY6" fmla="*/ 33337 h 1576387"/>
              <a:gd name="connsiteX7" fmla="*/ 805133 w 1071833"/>
              <a:gd name="connsiteY7" fmla="*/ 19050 h 1576387"/>
              <a:gd name="connsiteX8" fmla="*/ 781320 w 1071833"/>
              <a:gd name="connsiteY8" fmla="*/ 14287 h 1576387"/>
              <a:gd name="connsiteX9" fmla="*/ 762270 w 1071833"/>
              <a:gd name="connsiteY9" fmla="*/ 9525 h 1576387"/>
              <a:gd name="connsiteX10" fmla="*/ 724170 w 1071833"/>
              <a:gd name="connsiteY10" fmla="*/ 0 h 1576387"/>
              <a:gd name="connsiteX11" fmla="*/ 667020 w 1071833"/>
              <a:gd name="connsiteY11" fmla="*/ 4762 h 1576387"/>
              <a:gd name="connsiteX12" fmla="*/ 652733 w 1071833"/>
              <a:gd name="connsiteY12" fmla="*/ 9525 h 1576387"/>
              <a:gd name="connsiteX13" fmla="*/ 628920 w 1071833"/>
              <a:gd name="connsiteY13" fmla="*/ 14287 h 1576387"/>
              <a:gd name="connsiteX14" fmla="*/ 633683 w 1071833"/>
              <a:gd name="connsiteY14" fmla="*/ 71437 h 1576387"/>
              <a:gd name="connsiteX15" fmla="*/ 643208 w 1071833"/>
              <a:gd name="connsiteY15" fmla="*/ 100012 h 1576387"/>
              <a:gd name="connsiteX16" fmla="*/ 638445 w 1071833"/>
              <a:gd name="connsiteY16" fmla="*/ 290512 h 1576387"/>
              <a:gd name="connsiteX17" fmla="*/ 609870 w 1071833"/>
              <a:gd name="connsiteY17" fmla="*/ 300037 h 1576387"/>
              <a:gd name="connsiteX18" fmla="*/ 466995 w 1071833"/>
              <a:gd name="connsiteY18" fmla="*/ 304800 h 1576387"/>
              <a:gd name="connsiteX19" fmla="*/ 424133 w 1071833"/>
              <a:gd name="connsiteY19" fmla="*/ 319087 h 1576387"/>
              <a:gd name="connsiteX20" fmla="*/ 409845 w 1071833"/>
              <a:gd name="connsiteY20" fmla="*/ 323850 h 1576387"/>
              <a:gd name="connsiteX21" fmla="*/ 381270 w 1071833"/>
              <a:gd name="connsiteY21" fmla="*/ 338137 h 1576387"/>
              <a:gd name="connsiteX22" fmla="*/ 371745 w 1071833"/>
              <a:gd name="connsiteY22" fmla="*/ 366712 h 1576387"/>
              <a:gd name="connsiteX23" fmla="*/ 366983 w 1071833"/>
              <a:gd name="connsiteY23" fmla="*/ 385762 h 1576387"/>
              <a:gd name="connsiteX24" fmla="*/ 347933 w 1071833"/>
              <a:gd name="connsiteY24" fmla="*/ 390525 h 1576387"/>
              <a:gd name="connsiteX25" fmla="*/ 319358 w 1071833"/>
              <a:gd name="connsiteY25" fmla="*/ 404812 h 1576387"/>
              <a:gd name="connsiteX26" fmla="*/ 286020 w 1071833"/>
              <a:gd name="connsiteY26" fmla="*/ 428625 h 1576387"/>
              <a:gd name="connsiteX27" fmla="*/ 271733 w 1071833"/>
              <a:gd name="connsiteY27" fmla="*/ 433387 h 1576387"/>
              <a:gd name="connsiteX28" fmla="*/ 243158 w 1071833"/>
              <a:gd name="connsiteY28" fmla="*/ 452437 h 1576387"/>
              <a:gd name="connsiteX29" fmla="*/ 233633 w 1071833"/>
              <a:gd name="connsiteY29" fmla="*/ 481012 h 1576387"/>
              <a:gd name="connsiteX30" fmla="*/ 224108 w 1071833"/>
              <a:gd name="connsiteY30" fmla="*/ 514350 h 1576387"/>
              <a:gd name="connsiteX31" fmla="*/ 214583 w 1071833"/>
              <a:gd name="connsiteY31" fmla="*/ 528637 h 1576387"/>
              <a:gd name="connsiteX32" fmla="*/ 205058 w 1071833"/>
              <a:gd name="connsiteY32" fmla="*/ 557212 h 1576387"/>
              <a:gd name="connsiteX33" fmla="*/ 200295 w 1071833"/>
              <a:gd name="connsiteY33" fmla="*/ 571500 h 1576387"/>
              <a:gd name="connsiteX34" fmla="*/ 190770 w 1071833"/>
              <a:gd name="connsiteY34" fmla="*/ 585787 h 1576387"/>
              <a:gd name="connsiteX35" fmla="*/ 176483 w 1071833"/>
              <a:gd name="connsiteY35" fmla="*/ 614362 h 1576387"/>
              <a:gd name="connsiteX36" fmla="*/ 162195 w 1071833"/>
              <a:gd name="connsiteY36" fmla="*/ 628650 h 1576387"/>
              <a:gd name="connsiteX37" fmla="*/ 152670 w 1071833"/>
              <a:gd name="connsiteY37" fmla="*/ 642937 h 1576387"/>
              <a:gd name="connsiteX38" fmla="*/ 109808 w 1071833"/>
              <a:gd name="connsiteY38" fmla="*/ 666750 h 1576387"/>
              <a:gd name="connsiteX39" fmla="*/ 95520 w 1071833"/>
              <a:gd name="connsiteY39" fmla="*/ 676275 h 1576387"/>
              <a:gd name="connsiteX40" fmla="*/ 85995 w 1071833"/>
              <a:gd name="connsiteY40" fmla="*/ 690562 h 1576387"/>
              <a:gd name="connsiteX41" fmla="*/ 81233 w 1071833"/>
              <a:gd name="connsiteY41" fmla="*/ 704850 h 1576387"/>
              <a:gd name="connsiteX42" fmla="*/ 66945 w 1071833"/>
              <a:gd name="connsiteY42" fmla="*/ 709612 h 1576387"/>
              <a:gd name="connsiteX43" fmla="*/ 52658 w 1071833"/>
              <a:gd name="connsiteY43" fmla="*/ 728662 h 1576387"/>
              <a:gd name="connsiteX44" fmla="*/ 47895 w 1071833"/>
              <a:gd name="connsiteY44" fmla="*/ 742950 h 1576387"/>
              <a:gd name="connsiteX45" fmla="*/ 52658 w 1071833"/>
              <a:gd name="connsiteY45" fmla="*/ 890587 h 1576387"/>
              <a:gd name="connsiteX46" fmla="*/ 47895 w 1071833"/>
              <a:gd name="connsiteY46" fmla="*/ 981075 h 1576387"/>
              <a:gd name="connsiteX47" fmla="*/ 43133 w 1071833"/>
              <a:gd name="connsiteY47" fmla="*/ 1000125 h 1576387"/>
              <a:gd name="connsiteX48" fmla="*/ 33608 w 1071833"/>
              <a:gd name="connsiteY48" fmla="*/ 1062037 h 1576387"/>
              <a:gd name="connsiteX49" fmla="*/ 28845 w 1071833"/>
              <a:gd name="connsiteY49" fmla="*/ 1152525 h 1576387"/>
              <a:gd name="connsiteX50" fmla="*/ 19320 w 1071833"/>
              <a:gd name="connsiteY50" fmla="*/ 1238250 h 1576387"/>
              <a:gd name="connsiteX51" fmla="*/ 9795 w 1071833"/>
              <a:gd name="connsiteY51" fmla="*/ 1352550 h 1576387"/>
              <a:gd name="connsiteX52" fmla="*/ 5033 w 1071833"/>
              <a:gd name="connsiteY52" fmla="*/ 1447800 h 1576387"/>
              <a:gd name="connsiteX53" fmla="*/ 270 w 1071833"/>
              <a:gd name="connsiteY53" fmla="*/ 1576387 h 157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1833" h="1576387">
                <a:moveTo>
                  <a:pt x="1071833" y="76200"/>
                </a:moveTo>
                <a:cubicBezTo>
                  <a:pt x="1035320" y="74612"/>
                  <a:pt x="998735" y="74240"/>
                  <a:pt x="962295" y="71437"/>
                </a:cubicBezTo>
                <a:cubicBezTo>
                  <a:pt x="948149" y="70349"/>
                  <a:pt x="945833" y="63207"/>
                  <a:pt x="933720" y="57150"/>
                </a:cubicBezTo>
                <a:cubicBezTo>
                  <a:pt x="929230" y="54905"/>
                  <a:pt x="924303" y="53605"/>
                  <a:pt x="919433" y="52387"/>
                </a:cubicBezTo>
                <a:cubicBezTo>
                  <a:pt x="911580" y="50424"/>
                  <a:pt x="903522" y="49381"/>
                  <a:pt x="895620" y="47625"/>
                </a:cubicBezTo>
                <a:cubicBezTo>
                  <a:pt x="852982" y="38150"/>
                  <a:pt x="904005" y="47434"/>
                  <a:pt x="847995" y="38100"/>
                </a:cubicBezTo>
                <a:cubicBezTo>
                  <a:pt x="843233" y="36512"/>
                  <a:pt x="838198" y="35582"/>
                  <a:pt x="833708" y="33337"/>
                </a:cubicBezTo>
                <a:cubicBezTo>
                  <a:pt x="810429" y="21697"/>
                  <a:pt x="829073" y="25035"/>
                  <a:pt x="805133" y="19050"/>
                </a:cubicBezTo>
                <a:cubicBezTo>
                  <a:pt x="797280" y="17087"/>
                  <a:pt x="789222" y="16043"/>
                  <a:pt x="781320" y="14287"/>
                </a:cubicBezTo>
                <a:cubicBezTo>
                  <a:pt x="774930" y="12867"/>
                  <a:pt x="768660" y="10945"/>
                  <a:pt x="762270" y="9525"/>
                </a:cubicBezTo>
                <a:cubicBezTo>
                  <a:pt x="727792" y="1863"/>
                  <a:pt x="749699" y="8509"/>
                  <a:pt x="724170" y="0"/>
                </a:cubicBezTo>
                <a:cubicBezTo>
                  <a:pt x="705120" y="1587"/>
                  <a:pt x="685968" y="2236"/>
                  <a:pt x="667020" y="4762"/>
                </a:cubicBezTo>
                <a:cubicBezTo>
                  <a:pt x="662044" y="5425"/>
                  <a:pt x="657603" y="8307"/>
                  <a:pt x="652733" y="9525"/>
                </a:cubicBezTo>
                <a:cubicBezTo>
                  <a:pt x="644880" y="11488"/>
                  <a:pt x="636858" y="12700"/>
                  <a:pt x="628920" y="14287"/>
                </a:cubicBezTo>
                <a:cubicBezTo>
                  <a:pt x="630508" y="33337"/>
                  <a:pt x="630540" y="52581"/>
                  <a:pt x="633683" y="71437"/>
                </a:cubicBezTo>
                <a:cubicBezTo>
                  <a:pt x="635334" y="81341"/>
                  <a:pt x="643208" y="100012"/>
                  <a:pt x="643208" y="100012"/>
                </a:cubicBezTo>
                <a:cubicBezTo>
                  <a:pt x="641620" y="163512"/>
                  <a:pt x="648888" y="227856"/>
                  <a:pt x="638445" y="290512"/>
                </a:cubicBezTo>
                <a:cubicBezTo>
                  <a:pt x="636794" y="300416"/>
                  <a:pt x="619905" y="299702"/>
                  <a:pt x="609870" y="300037"/>
                </a:cubicBezTo>
                <a:lnTo>
                  <a:pt x="466995" y="304800"/>
                </a:lnTo>
                <a:lnTo>
                  <a:pt x="424133" y="319087"/>
                </a:lnTo>
                <a:cubicBezTo>
                  <a:pt x="419370" y="320675"/>
                  <a:pt x="414022" y="321065"/>
                  <a:pt x="409845" y="323850"/>
                </a:cubicBezTo>
                <a:cubicBezTo>
                  <a:pt x="391381" y="336160"/>
                  <a:pt x="400988" y="331565"/>
                  <a:pt x="381270" y="338137"/>
                </a:cubicBezTo>
                <a:cubicBezTo>
                  <a:pt x="378095" y="347662"/>
                  <a:pt x="374180" y="356971"/>
                  <a:pt x="371745" y="366712"/>
                </a:cubicBezTo>
                <a:cubicBezTo>
                  <a:pt x="370158" y="373062"/>
                  <a:pt x="371611" y="381134"/>
                  <a:pt x="366983" y="385762"/>
                </a:cubicBezTo>
                <a:cubicBezTo>
                  <a:pt x="362355" y="390390"/>
                  <a:pt x="354283" y="388937"/>
                  <a:pt x="347933" y="390525"/>
                </a:cubicBezTo>
                <a:cubicBezTo>
                  <a:pt x="306984" y="417823"/>
                  <a:pt x="358794" y="385095"/>
                  <a:pt x="319358" y="404812"/>
                </a:cubicBezTo>
                <a:cubicBezTo>
                  <a:pt x="304608" y="412187"/>
                  <a:pt x="301131" y="419990"/>
                  <a:pt x="286020" y="428625"/>
                </a:cubicBezTo>
                <a:cubicBezTo>
                  <a:pt x="281662" y="431116"/>
                  <a:pt x="276495" y="431800"/>
                  <a:pt x="271733" y="433387"/>
                </a:cubicBezTo>
                <a:cubicBezTo>
                  <a:pt x="262208" y="439737"/>
                  <a:pt x="246778" y="441577"/>
                  <a:pt x="243158" y="452437"/>
                </a:cubicBezTo>
                <a:cubicBezTo>
                  <a:pt x="239983" y="461962"/>
                  <a:pt x="236068" y="471272"/>
                  <a:pt x="233633" y="481012"/>
                </a:cubicBezTo>
                <a:cubicBezTo>
                  <a:pt x="232109" y="487109"/>
                  <a:pt x="227522" y="507522"/>
                  <a:pt x="224108" y="514350"/>
                </a:cubicBezTo>
                <a:cubicBezTo>
                  <a:pt x="221548" y="519469"/>
                  <a:pt x="216908" y="523407"/>
                  <a:pt x="214583" y="528637"/>
                </a:cubicBezTo>
                <a:cubicBezTo>
                  <a:pt x="210505" y="537812"/>
                  <a:pt x="208233" y="547687"/>
                  <a:pt x="205058" y="557212"/>
                </a:cubicBezTo>
                <a:cubicBezTo>
                  <a:pt x="203470" y="561975"/>
                  <a:pt x="203080" y="567323"/>
                  <a:pt x="200295" y="571500"/>
                </a:cubicBezTo>
                <a:lnTo>
                  <a:pt x="190770" y="585787"/>
                </a:lnTo>
                <a:cubicBezTo>
                  <a:pt x="185997" y="600108"/>
                  <a:pt x="186742" y="602052"/>
                  <a:pt x="176483" y="614362"/>
                </a:cubicBezTo>
                <a:cubicBezTo>
                  <a:pt x="172171" y="619536"/>
                  <a:pt x="166507" y="623476"/>
                  <a:pt x="162195" y="628650"/>
                </a:cubicBezTo>
                <a:cubicBezTo>
                  <a:pt x="158531" y="633047"/>
                  <a:pt x="156978" y="639168"/>
                  <a:pt x="152670" y="642937"/>
                </a:cubicBezTo>
                <a:cubicBezTo>
                  <a:pt x="112630" y="677972"/>
                  <a:pt x="138151" y="652578"/>
                  <a:pt x="109808" y="666750"/>
                </a:cubicBezTo>
                <a:cubicBezTo>
                  <a:pt x="104688" y="669310"/>
                  <a:pt x="100283" y="673100"/>
                  <a:pt x="95520" y="676275"/>
                </a:cubicBezTo>
                <a:cubicBezTo>
                  <a:pt x="92345" y="681037"/>
                  <a:pt x="88555" y="685443"/>
                  <a:pt x="85995" y="690562"/>
                </a:cubicBezTo>
                <a:cubicBezTo>
                  <a:pt x="83750" y="695052"/>
                  <a:pt x="84783" y="701300"/>
                  <a:pt x="81233" y="704850"/>
                </a:cubicBezTo>
                <a:cubicBezTo>
                  <a:pt x="77683" y="708400"/>
                  <a:pt x="71708" y="708025"/>
                  <a:pt x="66945" y="709612"/>
                </a:cubicBezTo>
                <a:cubicBezTo>
                  <a:pt x="62183" y="715962"/>
                  <a:pt x="56596" y="721770"/>
                  <a:pt x="52658" y="728662"/>
                </a:cubicBezTo>
                <a:cubicBezTo>
                  <a:pt x="50167" y="733021"/>
                  <a:pt x="47895" y="737930"/>
                  <a:pt x="47895" y="742950"/>
                </a:cubicBezTo>
                <a:cubicBezTo>
                  <a:pt x="47895" y="792188"/>
                  <a:pt x="51070" y="841375"/>
                  <a:pt x="52658" y="890587"/>
                </a:cubicBezTo>
                <a:cubicBezTo>
                  <a:pt x="51070" y="920750"/>
                  <a:pt x="50512" y="950984"/>
                  <a:pt x="47895" y="981075"/>
                </a:cubicBezTo>
                <a:cubicBezTo>
                  <a:pt x="47328" y="987596"/>
                  <a:pt x="44417" y="993707"/>
                  <a:pt x="43133" y="1000125"/>
                </a:cubicBezTo>
                <a:cubicBezTo>
                  <a:pt x="39826" y="1016662"/>
                  <a:pt x="35898" y="1046005"/>
                  <a:pt x="33608" y="1062037"/>
                </a:cubicBezTo>
                <a:cubicBezTo>
                  <a:pt x="32020" y="1092200"/>
                  <a:pt x="30672" y="1122376"/>
                  <a:pt x="28845" y="1152525"/>
                </a:cubicBezTo>
                <a:cubicBezTo>
                  <a:pt x="24662" y="1221549"/>
                  <a:pt x="29181" y="1198812"/>
                  <a:pt x="19320" y="1238250"/>
                </a:cubicBezTo>
                <a:cubicBezTo>
                  <a:pt x="15979" y="1275008"/>
                  <a:pt x="12014" y="1315938"/>
                  <a:pt x="9795" y="1352550"/>
                </a:cubicBezTo>
                <a:cubicBezTo>
                  <a:pt x="7872" y="1384281"/>
                  <a:pt x="7016" y="1416072"/>
                  <a:pt x="5033" y="1447800"/>
                </a:cubicBezTo>
                <a:cubicBezTo>
                  <a:pt x="-1708" y="1555651"/>
                  <a:pt x="270" y="1452236"/>
                  <a:pt x="270" y="157638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535565" y="2423245"/>
            <a:ext cx="25793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D/A parking Eglise Bavent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Mato</dc:creator>
  <cp:lastModifiedBy>Mato</cp:lastModifiedBy>
  <cp:revision>2</cp:revision>
  <dcterms:created xsi:type="dcterms:W3CDTF">2022-01-01T20:11:20Z</dcterms:created>
  <dcterms:modified xsi:type="dcterms:W3CDTF">2022-01-01T20:32:42Z</dcterms:modified>
</cp:coreProperties>
</file>